
<file path=[Content_Types].xml><?xml version="1.0" encoding="utf-8"?>
<Types xmlns="http://schemas.openxmlformats.org/package/2006/content-types">
  <Default Extension="jpeg" ContentType="image/jpeg"/>
  <Default Extension="tiff" ContentType="image/tiff"/>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60" r:id="rId6"/>
    <p:sldId id="261" r:id="rId7"/>
    <p:sldId id="265" r:id="rId8"/>
    <p:sldId id="262" r:id="rId9"/>
    <p:sldId id="266" r:id="rId10"/>
    <p:sldId id="269" r:id="rId11"/>
    <p:sldId id="271" r:id="rId12"/>
    <p:sldId id="270" r:id="rId13"/>
    <p:sldId id="272" r:id="rId14"/>
    <p:sldId id="273" r:id="rId15"/>
    <p:sldId id="275" r:id="rId16"/>
    <p:sldId id="276" r:id="rId17"/>
    <p:sldId id="279" r:id="rId18"/>
    <p:sldId id="280" r:id="rId19"/>
    <p:sldId id="277" r:id="rId2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A5A5"/>
    <a:srgbClr val="C7C2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429" autoAdjust="0"/>
  </p:normalViewPr>
  <p:slideViewPr>
    <p:cSldViewPr snapToGrid="0">
      <p:cViewPr>
        <p:scale>
          <a:sx n="66" d="100"/>
          <a:sy n="66" d="100"/>
        </p:scale>
        <p:origin x="306" y="4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3" Type="http://schemas.openxmlformats.org/officeDocument/2006/relationships/tableStyles" Target="tableStyles.xml"/><Relationship Id="rId22" Type="http://schemas.openxmlformats.org/officeDocument/2006/relationships/viewProps" Target="viewProps.xml"/><Relationship Id="rId21" Type="http://schemas.openxmlformats.org/officeDocument/2006/relationships/presProps" Target="presProps.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6D911AAB-20EF-445B-AEAD-5A8D0D6197BE}"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AE19CEC-0441-4B15-8D30-AE508DD58349}"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6D911AAB-20EF-445B-AEAD-5A8D0D6197BE}"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AE19CEC-0441-4B15-8D30-AE508DD58349}"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Date Placeholder 3"/>
          <p:cNvSpPr>
            <a:spLocks noGrp="1"/>
          </p:cNvSpPr>
          <p:nvPr>
            <p:ph type="dt" sz="half" idx="10"/>
          </p:nvPr>
        </p:nvSpPr>
        <p:spPr/>
        <p:txBody>
          <a:bodyPr/>
          <a:lstStyle/>
          <a:p>
            <a:fld id="{6D911AAB-20EF-445B-AEAD-5A8D0D6197BE}"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AE19CEC-0441-4B15-8D30-AE508DD58349}"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6D911AAB-20EF-445B-AEAD-5A8D0D6197BE}"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AE19CEC-0441-4B15-8D30-AE508DD5834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6D911AAB-20EF-445B-AEAD-5A8D0D6197BE}"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1AE19CEC-0441-4B15-8D30-AE508DD5834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6D911AAB-20EF-445B-AEAD-5A8D0D6197BE}"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1AE19CEC-0441-4B15-8D30-AE508DD58349}"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smtClean="0"/>
            </a:fld>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Date Placeholder 4"/>
          <p:cNvSpPr>
            <a:spLocks noGrp="1"/>
          </p:cNvSpPr>
          <p:nvPr>
            <p:ph type="dt" sz="half" idx="10"/>
          </p:nvPr>
        </p:nvSpPr>
        <p:spPr/>
        <p:txBody>
          <a:bodyPr/>
          <a:lstStyle/>
          <a:p>
            <a:fld id="{6D911AAB-20EF-445B-AEAD-5A8D0D6197BE}"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AE19CEC-0441-4B15-8D30-AE508DD58349}"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Date Placeholder 4"/>
          <p:cNvSpPr>
            <a:spLocks noGrp="1"/>
          </p:cNvSpPr>
          <p:nvPr>
            <p:ph type="dt" sz="half" idx="10"/>
          </p:nvPr>
        </p:nvSpPr>
        <p:spPr/>
        <p:txBody>
          <a:bodyPr/>
          <a:lstStyle/>
          <a:p>
            <a:fld id="{6D911AAB-20EF-445B-AEAD-5A8D0D6197BE}"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AE19CEC-0441-4B15-8D30-AE508DD58349}"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6D911AAB-20EF-445B-AEAD-5A8D0D6197BE}"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AE19CEC-0441-4B15-8D30-AE508DD58349}"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6D911AAB-20EF-445B-AEAD-5A8D0D6197BE}"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AE19CEC-0441-4B15-8D30-AE508DD58349}"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911AAB-20EF-445B-AEAD-5A8D0D6197BE}" type="datetimeFigureOut">
              <a:rPr lang="zh-CN" altLang="en-US" smtClean="0"/>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E19CEC-0441-4B15-8D30-AE508DD5834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jpeg"/><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image" Target="../media/image6.jpeg"/></Relationships>
</file>

<file path=ppt/slides/_rels/slide3.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18.jpeg"/><Relationship Id="rId7" Type="http://schemas.microsoft.com/office/2007/relationships/hdphoto" Target="../media/image17.wdp"/><Relationship Id="rId6" Type="http://schemas.openxmlformats.org/officeDocument/2006/relationships/image" Target="../media/image16.png"/><Relationship Id="rId5" Type="http://schemas.microsoft.com/office/2007/relationships/hdphoto" Target="../media/image15.wdp"/><Relationship Id="rId4" Type="http://schemas.openxmlformats.org/officeDocument/2006/relationships/image" Target="../media/image14.png"/><Relationship Id="rId3" Type="http://schemas.microsoft.com/office/2007/relationships/hdphoto" Target="../media/image13.wdp"/><Relationship Id="rId2" Type="http://schemas.openxmlformats.org/officeDocument/2006/relationships/image" Target="../media/image12.png"/><Relationship Id="rId1" Type="http://schemas.openxmlformats.org/officeDocument/2006/relationships/image" Target="../media/image11.jpeg"/></Relationships>
</file>

<file path=ppt/slides/_rels/slide4.xml.rels><?xml version="1.0" encoding="UTF-8" standalone="yes"?>
<Relationships xmlns="http://schemas.openxmlformats.org/package/2006/relationships"><Relationship Id="rId9" Type="http://schemas.openxmlformats.org/officeDocument/2006/relationships/tags" Target="../tags/tag7.xml"/><Relationship Id="rId8" Type="http://schemas.openxmlformats.org/officeDocument/2006/relationships/tags" Target="../tags/tag6.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tags" Target="../tags/tag1.xml"/><Relationship Id="rId2" Type="http://schemas.openxmlformats.org/officeDocument/2006/relationships/image" Target="../media/image19.jpeg"/><Relationship Id="rId13" Type="http://schemas.openxmlformats.org/officeDocument/2006/relationships/slideLayout" Target="../slideLayouts/slideLayout7.xml"/><Relationship Id="rId12" Type="http://schemas.openxmlformats.org/officeDocument/2006/relationships/tags" Target="../tags/tag10.xml"/><Relationship Id="rId11" Type="http://schemas.openxmlformats.org/officeDocument/2006/relationships/tags" Target="../tags/tag9.xml"/><Relationship Id="rId10" Type="http://schemas.openxmlformats.org/officeDocument/2006/relationships/tags" Target="../tags/tag8.xml"/><Relationship Id="rId1" Type="http://schemas.openxmlformats.org/officeDocument/2006/relationships/image" Target="../media/image11.jpeg"/></Relationships>
</file>

<file path=ppt/slides/_rels/slide5.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jpeg"/><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image" Target="../media/image11.jpeg"/></Relationships>
</file>

<file path=ppt/slides/_rels/slide6.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16.xml"/><Relationship Id="rId7" Type="http://schemas.openxmlformats.org/officeDocument/2006/relationships/tags" Target="../tags/tag15.xml"/><Relationship Id="rId6" Type="http://schemas.openxmlformats.org/officeDocument/2006/relationships/tags" Target="../tags/tag14.xml"/><Relationship Id="rId5" Type="http://schemas.openxmlformats.org/officeDocument/2006/relationships/tags" Target="../tags/tag13.xml"/><Relationship Id="rId4" Type="http://schemas.openxmlformats.org/officeDocument/2006/relationships/tags" Target="../tags/tag12.xml"/><Relationship Id="rId3" Type="http://schemas.openxmlformats.org/officeDocument/2006/relationships/tags" Target="../tags/tag11.xml"/><Relationship Id="rId2" Type="http://schemas.openxmlformats.org/officeDocument/2006/relationships/image" Target="../media/image24.png"/><Relationship Id="rId1"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8.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tags" Target="../tags/tag18.xml"/><Relationship Id="rId6" Type="http://schemas.openxmlformats.org/officeDocument/2006/relationships/tags" Target="../tags/tag17.xml"/><Relationship Id="rId5" Type="http://schemas.openxmlformats.org/officeDocument/2006/relationships/image" Target="../media/image28.jpeg"/><Relationship Id="rId4" Type="http://schemas.openxmlformats.org/officeDocument/2006/relationships/image" Target="../media/image27.jpeg"/><Relationship Id="rId3" Type="http://schemas.openxmlformats.org/officeDocument/2006/relationships/image" Target="../media/image2.jpeg"/><Relationship Id="rId2" Type="http://schemas.microsoft.com/office/2007/relationships/hdphoto" Target="../media/image26.wdp"/><Relationship Id="rId1" Type="http://schemas.openxmlformats.org/officeDocument/2006/relationships/image" Target="../media/image25.png"/></Relationships>
</file>

<file path=ppt/slides/_rels/slide9.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3" Type="http://schemas.openxmlformats.org/officeDocument/2006/relationships/tags" Target="../tags/tag19.xml"/><Relationship Id="rId2" Type="http://schemas.openxmlformats.org/officeDocument/2006/relationships/image" Target="../media/image30.png"/><Relationship Id="rId1" Type="http://schemas.openxmlformats.org/officeDocument/2006/relationships/image" Target="../media/image29.png"/></Relationships>
</file>

<file path=ppt/slides/_rels/slide10.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tags" Target="../tags/tag26.xml"/><Relationship Id="rId4" Type="http://schemas.openxmlformats.org/officeDocument/2006/relationships/tags" Target="../tags/tag25.xml"/><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image" Target="../media/image29.png"/></Relationships>
</file>

<file path=ppt/slides/_rels/slide11.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tags" Target="../tags/tag30.xml"/><Relationship Id="rId4" Type="http://schemas.openxmlformats.org/officeDocument/2006/relationships/tags" Target="../tags/tag29.xml"/><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image" Target="../media/image29.png"/></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2.png"/><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image" Target="../media/image29.png"/></Relationships>
</file>

<file path=ppt/slides/_rels/slide13.xml.rels><?xml version="1.0" encoding="UTF-8" standalone="yes"?>
<Relationships xmlns="http://schemas.openxmlformats.org/package/2006/relationships"><Relationship Id="rId9" Type="http://schemas.openxmlformats.org/officeDocument/2006/relationships/image" Target="../media/image2.jpeg"/><Relationship Id="rId8" Type="http://schemas.openxmlformats.org/officeDocument/2006/relationships/image" Target="../media/image40.png"/><Relationship Id="rId7" Type="http://schemas.openxmlformats.org/officeDocument/2006/relationships/image" Target="../media/image39.png"/><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 Id="rId3" Type="http://schemas.openxmlformats.org/officeDocument/2006/relationships/image" Target="../media/image35.png"/><Relationship Id="rId2" Type="http://schemas.openxmlformats.org/officeDocument/2006/relationships/image" Target="../media/image34.png"/><Relationship Id="rId10" Type="http://schemas.openxmlformats.org/officeDocument/2006/relationships/slideLayout" Target="../slideLayouts/slideLayout7.xml"/><Relationship Id="rId1" Type="http://schemas.openxmlformats.org/officeDocument/2006/relationships/image" Target="../media/image33.png"/></Relationships>
</file>

<file path=ppt/slides/_rels/slide14.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microsoft.com/office/2007/relationships/hdphoto" Target="../media/image44.wdp"/><Relationship Id="rId4" Type="http://schemas.openxmlformats.org/officeDocument/2006/relationships/image" Target="../media/image43.png"/><Relationship Id="rId3" Type="http://schemas.microsoft.com/office/2007/relationships/hdphoto" Target="../media/image42.wdp"/><Relationship Id="rId2" Type="http://schemas.openxmlformats.org/officeDocument/2006/relationships/image" Target="../media/image41.png"/><Relationship Id="rId1" Type="http://schemas.openxmlformats.org/officeDocument/2006/relationships/image" Target="../media/image2.jpeg"/></Relationships>
</file>

<file path=ppt/slides/_rels/slide15.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microsoft.com/office/2007/relationships/hdphoto" Target="../media/image50.wdp"/><Relationship Id="rId6" Type="http://schemas.openxmlformats.org/officeDocument/2006/relationships/image" Target="../media/image49.png"/><Relationship Id="rId5" Type="http://schemas.microsoft.com/office/2007/relationships/hdphoto" Target="../media/image48.wdp"/><Relationship Id="rId4" Type="http://schemas.openxmlformats.org/officeDocument/2006/relationships/image" Target="../media/image47.png"/><Relationship Id="rId3" Type="http://schemas.microsoft.com/office/2007/relationships/hdphoto" Target="../media/image46.wdp"/><Relationship Id="rId2" Type="http://schemas.openxmlformats.org/officeDocument/2006/relationships/image" Target="../media/image45.png"/><Relationship Id="rId1" Type="http://schemas.openxmlformats.org/officeDocument/2006/relationships/image" Target="../media/image2.jpeg"/></Relationships>
</file>

<file path=ppt/slides/_rels/slide16.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microsoft.com/office/2007/relationships/hdphoto" Target="../media/image56.wdp"/><Relationship Id="rId6" Type="http://schemas.openxmlformats.org/officeDocument/2006/relationships/image" Target="../media/image55.png"/><Relationship Id="rId5" Type="http://schemas.microsoft.com/office/2007/relationships/hdphoto" Target="../media/image54.wdp"/><Relationship Id="rId4" Type="http://schemas.openxmlformats.org/officeDocument/2006/relationships/image" Target="../media/image53.png"/><Relationship Id="rId3" Type="http://schemas.microsoft.com/office/2007/relationships/hdphoto" Target="../media/image52.wdp"/><Relationship Id="rId2" Type="http://schemas.openxmlformats.org/officeDocument/2006/relationships/image" Target="../media/image51.png"/><Relationship Id="rId1" Type="http://schemas.openxmlformats.org/officeDocument/2006/relationships/image" Target="../media/image2.jpe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jpeg"/><Relationship Id="rId2" Type="http://schemas.openxmlformats.org/officeDocument/2006/relationships/image" Target="../media/image1.tiff"/><Relationship Id="rId1" Type="http://schemas.openxmlformats.org/officeDocument/2006/relationships/image" Target="../media/image5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7" name="组合 6"/>
          <p:cNvGrpSpPr/>
          <p:nvPr/>
        </p:nvGrpSpPr>
        <p:grpSpPr>
          <a:xfrm rot="7543363">
            <a:off x="5432483" y="6155210"/>
            <a:ext cx="1383432" cy="330816"/>
            <a:chOff x="4695027" y="2673776"/>
            <a:chExt cx="2983366" cy="713595"/>
          </a:xfrm>
        </p:grpSpPr>
        <p:pic>
          <p:nvPicPr>
            <p:cNvPr id="8" name="图片 7"/>
            <p:cNvPicPr>
              <a:picLocks noChangeAspect="1"/>
            </p:cNvPicPr>
            <p:nvPr/>
          </p:nvPicPr>
          <p:blipFill rotWithShape="1">
            <a:blip r:embed="rId1" cstate="print">
              <a:extLst>
                <a:ext uri="{28A0092B-C50C-407E-A947-70E740481C1C}">
                  <a14:useLocalDpi xmlns:a14="http://schemas.microsoft.com/office/drawing/2010/main" val="0"/>
                </a:ext>
              </a:extLst>
            </a:blip>
            <a:srcRect l="76260" t="29839" r="18345" b="54597"/>
            <a:stretch>
              <a:fillRect/>
            </a:stretch>
          </p:blipFill>
          <p:spPr>
            <a:xfrm>
              <a:off x="4695027" y="2673776"/>
              <a:ext cx="693765" cy="713595"/>
            </a:xfrm>
            <a:prstGeom prst="rect">
              <a:avLst/>
            </a:prstGeom>
          </p:spPr>
        </p:pic>
        <p:cxnSp>
          <p:nvCxnSpPr>
            <p:cNvPr id="9" name="直接连接符 8"/>
            <p:cNvCxnSpPr/>
            <p:nvPr/>
          </p:nvCxnSpPr>
          <p:spPr>
            <a:xfrm>
              <a:off x="5021155" y="3112269"/>
              <a:ext cx="2657238" cy="0"/>
            </a:xfrm>
            <a:prstGeom prst="line">
              <a:avLst/>
            </a:prstGeom>
            <a:ln>
              <a:solidFill>
                <a:srgbClr val="25AEE6"/>
              </a:solidFill>
            </a:ln>
          </p:spPr>
          <p:style>
            <a:lnRef idx="1">
              <a:schemeClr val="accent1"/>
            </a:lnRef>
            <a:fillRef idx="0">
              <a:schemeClr val="accent1"/>
            </a:fillRef>
            <a:effectRef idx="0">
              <a:schemeClr val="accent1"/>
            </a:effectRef>
            <a:fontRef idx="minor">
              <a:schemeClr val="tx1"/>
            </a:fontRef>
          </p:style>
        </p:cxnSp>
      </p:grpSp>
      <p:pic>
        <p:nvPicPr>
          <p:cNvPr id="10" name="图片 9"/>
          <p:cNvPicPr>
            <a:picLocks noChangeAspect="1"/>
          </p:cNvPicPr>
          <p:nvPr/>
        </p:nvPicPr>
        <p:blipFill rotWithShape="1">
          <a:blip r:embed="rId2" cstate="print">
            <a:extLst>
              <a:ext uri="{28A0092B-C50C-407E-A947-70E740481C1C}">
                <a14:useLocalDpi xmlns:a14="http://schemas.microsoft.com/office/drawing/2010/main" val="0"/>
              </a:ext>
            </a:extLst>
          </a:blip>
          <a:srcRect l="76260" t="29839" r="18345" b="54597"/>
          <a:stretch>
            <a:fillRect/>
          </a:stretch>
        </p:blipFill>
        <p:spPr>
          <a:xfrm rot="7896347">
            <a:off x="187020" y="2027624"/>
            <a:ext cx="693765" cy="713595"/>
          </a:xfrm>
          <a:prstGeom prst="rect">
            <a:avLst/>
          </a:prstGeom>
        </p:spPr>
      </p:pic>
      <p:sp>
        <p:nvSpPr>
          <p:cNvPr id="11" name="椭圆 10"/>
          <p:cNvSpPr/>
          <p:nvPr/>
        </p:nvSpPr>
        <p:spPr>
          <a:xfrm>
            <a:off x="-19048" y="2705100"/>
            <a:ext cx="4756828" cy="4162423"/>
          </a:xfrm>
          <a:custGeom>
            <a:avLst/>
            <a:gdLst>
              <a:gd name="connsiteX0" fmla="*/ 0 w 5230912"/>
              <a:gd name="connsiteY0" fmla="*/ 2621051 h 5242102"/>
              <a:gd name="connsiteX1" fmla="*/ 2615456 w 5230912"/>
              <a:gd name="connsiteY1" fmla="*/ 0 h 5242102"/>
              <a:gd name="connsiteX2" fmla="*/ 5230912 w 5230912"/>
              <a:gd name="connsiteY2" fmla="*/ 2621051 h 5242102"/>
              <a:gd name="connsiteX3" fmla="*/ 2615456 w 5230912"/>
              <a:gd name="connsiteY3" fmla="*/ 5242102 h 5242102"/>
              <a:gd name="connsiteX4" fmla="*/ 0 w 5230912"/>
              <a:gd name="connsiteY4" fmla="*/ 2621051 h 5242102"/>
              <a:gd name="connsiteX0-1" fmla="*/ 0 w 5230912"/>
              <a:gd name="connsiteY0-2" fmla="*/ 2621051 h 5242102"/>
              <a:gd name="connsiteX1-3" fmla="*/ 2615456 w 5230912"/>
              <a:gd name="connsiteY1-4" fmla="*/ 0 h 5242102"/>
              <a:gd name="connsiteX2-5" fmla="*/ 5230912 w 5230912"/>
              <a:gd name="connsiteY2-6" fmla="*/ 2621051 h 5242102"/>
              <a:gd name="connsiteX3-7" fmla="*/ 2615456 w 5230912"/>
              <a:gd name="connsiteY3-8" fmla="*/ 5242102 h 5242102"/>
              <a:gd name="connsiteX4-9" fmla="*/ 0 w 5230912"/>
              <a:gd name="connsiteY4-10" fmla="*/ 2621051 h 5242102"/>
              <a:gd name="connsiteX0-11" fmla="*/ 0 w 5221387"/>
              <a:gd name="connsiteY0-12" fmla="*/ 2653166 h 5320934"/>
              <a:gd name="connsiteX1-13" fmla="*/ 2615456 w 5221387"/>
              <a:gd name="connsiteY1-14" fmla="*/ 32115 h 5320934"/>
              <a:gd name="connsiteX2-15" fmla="*/ 5221387 w 5221387"/>
              <a:gd name="connsiteY2-16" fmla="*/ 4253366 h 5320934"/>
              <a:gd name="connsiteX3-17" fmla="*/ 2615456 w 5221387"/>
              <a:gd name="connsiteY3-18" fmla="*/ 5274217 h 5320934"/>
              <a:gd name="connsiteX4-19" fmla="*/ 0 w 5221387"/>
              <a:gd name="connsiteY4-20" fmla="*/ 2653166 h 5320934"/>
              <a:gd name="connsiteX0-21" fmla="*/ 0 w 5259208"/>
              <a:gd name="connsiteY0-22" fmla="*/ 2653166 h 5320934"/>
              <a:gd name="connsiteX1-23" fmla="*/ 2615456 w 5259208"/>
              <a:gd name="connsiteY1-24" fmla="*/ 32115 h 5320934"/>
              <a:gd name="connsiteX2-25" fmla="*/ 5221387 w 5259208"/>
              <a:gd name="connsiteY2-26" fmla="*/ 4253366 h 5320934"/>
              <a:gd name="connsiteX3-27" fmla="*/ 2615456 w 5259208"/>
              <a:gd name="connsiteY3-28" fmla="*/ 5274217 h 5320934"/>
              <a:gd name="connsiteX4-29" fmla="*/ 0 w 5259208"/>
              <a:gd name="connsiteY4-30" fmla="*/ 2653166 h 5320934"/>
              <a:gd name="connsiteX0-31" fmla="*/ 0 w 5266206"/>
              <a:gd name="connsiteY0-32" fmla="*/ 2621551 h 5289319"/>
              <a:gd name="connsiteX1-33" fmla="*/ 2615456 w 5266206"/>
              <a:gd name="connsiteY1-34" fmla="*/ 500 h 5289319"/>
              <a:gd name="connsiteX2-35" fmla="*/ 5221387 w 5266206"/>
              <a:gd name="connsiteY2-36" fmla="*/ 4221751 h 5289319"/>
              <a:gd name="connsiteX3-37" fmla="*/ 2615456 w 5266206"/>
              <a:gd name="connsiteY3-38" fmla="*/ 5242602 h 5289319"/>
              <a:gd name="connsiteX4-39" fmla="*/ 0 w 5266206"/>
              <a:gd name="connsiteY4-40" fmla="*/ 2621551 h 5289319"/>
              <a:gd name="connsiteX0-41" fmla="*/ 0 w 5281731"/>
              <a:gd name="connsiteY0-42" fmla="*/ 2621551 h 5289319"/>
              <a:gd name="connsiteX1-43" fmla="*/ 2615456 w 5281731"/>
              <a:gd name="connsiteY1-44" fmla="*/ 500 h 5289319"/>
              <a:gd name="connsiteX2-45" fmla="*/ 5221387 w 5281731"/>
              <a:gd name="connsiteY2-46" fmla="*/ 4221751 h 5289319"/>
              <a:gd name="connsiteX3-47" fmla="*/ 2615456 w 5281731"/>
              <a:gd name="connsiteY3-48" fmla="*/ 5242602 h 5289319"/>
              <a:gd name="connsiteX4-49" fmla="*/ 0 w 5281731"/>
              <a:gd name="connsiteY4-50" fmla="*/ 2621551 h 5289319"/>
              <a:gd name="connsiteX0-51" fmla="*/ 88973 w 5370704"/>
              <a:gd name="connsiteY0-52" fmla="*/ 2621551 h 5289319"/>
              <a:gd name="connsiteX1-53" fmla="*/ 2704429 w 5370704"/>
              <a:gd name="connsiteY1-54" fmla="*/ 500 h 5289319"/>
              <a:gd name="connsiteX2-55" fmla="*/ 5310360 w 5370704"/>
              <a:gd name="connsiteY2-56" fmla="*/ 4221751 h 5289319"/>
              <a:gd name="connsiteX3-57" fmla="*/ 2704429 w 5370704"/>
              <a:gd name="connsiteY3-58" fmla="*/ 5242602 h 5289319"/>
              <a:gd name="connsiteX4-59" fmla="*/ 805037 w 5370704"/>
              <a:gd name="connsiteY4-60" fmla="*/ 4131948 h 5289319"/>
              <a:gd name="connsiteX5" fmla="*/ 88973 w 5370704"/>
              <a:gd name="connsiteY5" fmla="*/ 2621551 h 5289319"/>
              <a:gd name="connsiteX0-61" fmla="*/ 88973 w 5370704"/>
              <a:gd name="connsiteY0-62" fmla="*/ 2621361 h 5242649"/>
              <a:gd name="connsiteX1-63" fmla="*/ 2704429 w 5370704"/>
              <a:gd name="connsiteY1-64" fmla="*/ 310 h 5242649"/>
              <a:gd name="connsiteX2-65" fmla="*/ 5310360 w 5370704"/>
              <a:gd name="connsiteY2-66" fmla="*/ 4221561 h 5242649"/>
              <a:gd name="connsiteX3-67" fmla="*/ 2704429 w 5370704"/>
              <a:gd name="connsiteY3-68" fmla="*/ 5242412 h 5242649"/>
              <a:gd name="connsiteX4-69" fmla="*/ 805037 w 5370704"/>
              <a:gd name="connsiteY4-70" fmla="*/ 4131758 h 5242649"/>
              <a:gd name="connsiteX5-71" fmla="*/ 88973 w 5370704"/>
              <a:gd name="connsiteY5-72" fmla="*/ 2621361 h 5242649"/>
              <a:gd name="connsiteX0-73" fmla="*/ 117645 w 5399376"/>
              <a:gd name="connsiteY0-74" fmla="*/ 2621363 h 5242457"/>
              <a:gd name="connsiteX1-75" fmla="*/ 2733101 w 5399376"/>
              <a:gd name="connsiteY1-76" fmla="*/ 312 h 5242457"/>
              <a:gd name="connsiteX2-77" fmla="*/ 5339032 w 5399376"/>
              <a:gd name="connsiteY2-78" fmla="*/ 4221563 h 5242457"/>
              <a:gd name="connsiteX3-79" fmla="*/ 2733101 w 5399376"/>
              <a:gd name="connsiteY3-80" fmla="*/ 5242414 h 5242457"/>
              <a:gd name="connsiteX4-81" fmla="*/ 681309 w 5399376"/>
              <a:gd name="connsiteY4-82" fmla="*/ 4255585 h 5242457"/>
              <a:gd name="connsiteX5-83" fmla="*/ 117645 w 5399376"/>
              <a:gd name="connsiteY5-84" fmla="*/ 2621363 h 5242457"/>
              <a:gd name="connsiteX0-85" fmla="*/ 117645 w 5388775"/>
              <a:gd name="connsiteY0-86" fmla="*/ 2693675 h 5314769"/>
              <a:gd name="connsiteX1-87" fmla="*/ 633684 w 5388775"/>
              <a:gd name="connsiteY1-88" fmla="*/ 1698997 h 5314769"/>
              <a:gd name="connsiteX2-89" fmla="*/ 2733101 w 5388775"/>
              <a:gd name="connsiteY2-90" fmla="*/ 72624 h 5314769"/>
              <a:gd name="connsiteX3-91" fmla="*/ 5339032 w 5388775"/>
              <a:gd name="connsiteY3-92" fmla="*/ 4293875 h 5314769"/>
              <a:gd name="connsiteX4-93" fmla="*/ 2733101 w 5388775"/>
              <a:gd name="connsiteY4-94" fmla="*/ 5314726 h 5314769"/>
              <a:gd name="connsiteX5-95" fmla="*/ 681309 w 5388775"/>
              <a:gd name="connsiteY5-96" fmla="*/ 4327897 h 5314769"/>
              <a:gd name="connsiteX6" fmla="*/ 117645 w 5388775"/>
              <a:gd name="connsiteY6" fmla="*/ 2693675 h 5314769"/>
              <a:gd name="connsiteX0-97" fmla="*/ 117645 w 5388775"/>
              <a:gd name="connsiteY0-98" fmla="*/ 2693675 h 4689378"/>
              <a:gd name="connsiteX1-99" fmla="*/ 633684 w 5388775"/>
              <a:gd name="connsiteY1-100" fmla="*/ 1698997 h 4689378"/>
              <a:gd name="connsiteX2-101" fmla="*/ 2733101 w 5388775"/>
              <a:gd name="connsiteY2-102" fmla="*/ 72624 h 4689378"/>
              <a:gd name="connsiteX3-103" fmla="*/ 5339032 w 5388775"/>
              <a:gd name="connsiteY3-104" fmla="*/ 4293875 h 4689378"/>
              <a:gd name="connsiteX4-105" fmla="*/ 681309 w 5388775"/>
              <a:gd name="connsiteY4-106" fmla="*/ 4327897 h 4689378"/>
              <a:gd name="connsiteX5-107" fmla="*/ 117645 w 5388775"/>
              <a:gd name="connsiteY5-108" fmla="*/ 2693675 h 4689378"/>
              <a:gd name="connsiteX0-109" fmla="*/ 117645 w 5388775"/>
              <a:gd name="connsiteY0-110" fmla="*/ 2693675 h 4435387"/>
              <a:gd name="connsiteX1-111" fmla="*/ 633684 w 5388775"/>
              <a:gd name="connsiteY1-112" fmla="*/ 1698997 h 4435387"/>
              <a:gd name="connsiteX2-113" fmla="*/ 2733101 w 5388775"/>
              <a:gd name="connsiteY2-114" fmla="*/ 72624 h 4435387"/>
              <a:gd name="connsiteX3-115" fmla="*/ 5339032 w 5388775"/>
              <a:gd name="connsiteY3-116" fmla="*/ 4293875 h 4435387"/>
              <a:gd name="connsiteX4-117" fmla="*/ 681309 w 5388775"/>
              <a:gd name="connsiteY4-118" fmla="*/ 4327897 h 4435387"/>
              <a:gd name="connsiteX5-119" fmla="*/ 117645 w 5388775"/>
              <a:gd name="connsiteY5-120" fmla="*/ 2693675 h 4435387"/>
              <a:gd name="connsiteX0-121" fmla="*/ 117645 w 5388775"/>
              <a:gd name="connsiteY0-122" fmla="*/ 2693675 h 4327897"/>
              <a:gd name="connsiteX1-123" fmla="*/ 633684 w 5388775"/>
              <a:gd name="connsiteY1-124" fmla="*/ 1698997 h 4327897"/>
              <a:gd name="connsiteX2-125" fmla="*/ 2733101 w 5388775"/>
              <a:gd name="connsiteY2-126" fmla="*/ 72624 h 4327897"/>
              <a:gd name="connsiteX3-127" fmla="*/ 5339032 w 5388775"/>
              <a:gd name="connsiteY3-128" fmla="*/ 4293875 h 4327897"/>
              <a:gd name="connsiteX4-129" fmla="*/ 681309 w 5388775"/>
              <a:gd name="connsiteY4-130" fmla="*/ 4327897 h 4327897"/>
              <a:gd name="connsiteX5-131" fmla="*/ 117645 w 5388775"/>
              <a:gd name="connsiteY5-132" fmla="*/ 2693675 h 4327897"/>
              <a:gd name="connsiteX0-133" fmla="*/ 117645 w 5407865"/>
              <a:gd name="connsiteY0-134" fmla="*/ 2623093 h 4257315"/>
              <a:gd name="connsiteX1-135" fmla="*/ 633684 w 5407865"/>
              <a:gd name="connsiteY1-136" fmla="*/ 1628415 h 4257315"/>
              <a:gd name="connsiteX2-137" fmla="*/ 2733101 w 5407865"/>
              <a:gd name="connsiteY2-138" fmla="*/ 2042 h 4257315"/>
              <a:gd name="connsiteX3-139" fmla="*/ 5339032 w 5407865"/>
              <a:gd name="connsiteY3-140" fmla="*/ 4223293 h 4257315"/>
              <a:gd name="connsiteX4-141" fmla="*/ 681309 w 5407865"/>
              <a:gd name="connsiteY4-142" fmla="*/ 4257315 h 4257315"/>
              <a:gd name="connsiteX5-143" fmla="*/ 117645 w 5407865"/>
              <a:gd name="connsiteY5-144" fmla="*/ 2623093 h 4257315"/>
              <a:gd name="connsiteX0-145" fmla="*/ 117645 w 4671066"/>
              <a:gd name="connsiteY0-146" fmla="*/ 2693675 h 4327897"/>
              <a:gd name="connsiteX1-147" fmla="*/ 633684 w 4671066"/>
              <a:gd name="connsiteY1-148" fmla="*/ 1698997 h 4327897"/>
              <a:gd name="connsiteX2-149" fmla="*/ 2733101 w 4671066"/>
              <a:gd name="connsiteY2-150" fmla="*/ 72624 h 4327897"/>
              <a:gd name="connsiteX3-151" fmla="*/ 4605607 w 4671066"/>
              <a:gd name="connsiteY3-152" fmla="*/ 4293875 h 4327897"/>
              <a:gd name="connsiteX4-153" fmla="*/ 681309 w 4671066"/>
              <a:gd name="connsiteY4-154" fmla="*/ 4327897 h 4327897"/>
              <a:gd name="connsiteX5-155" fmla="*/ 117645 w 4671066"/>
              <a:gd name="connsiteY5-156" fmla="*/ 2693675 h 4327897"/>
              <a:gd name="connsiteX0-157" fmla="*/ 117645 w 5245429"/>
              <a:gd name="connsiteY0-158" fmla="*/ 2693675 h 4327897"/>
              <a:gd name="connsiteX1-159" fmla="*/ 633684 w 5245429"/>
              <a:gd name="connsiteY1-160" fmla="*/ 1698997 h 4327897"/>
              <a:gd name="connsiteX2-161" fmla="*/ 2733101 w 5245429"/>
              <a:gd name="connsiteY2-162" fmla="*/ 72624 h 4327897"/>
              <a:gd name="connsiteX3-163" fmla="*/ 4605607 w 5245429"/>
              <a:gd name="connsiteY3-164" fmla="*/ 4293875 h 4327897"/>
              <a:gd name="connsiteX4-165" fmla="*/ 681309 w 5245429"/>
              <a:gd name="connsiteY4-166" fmla="*/ 4327897 h 4327897"/>
              <a:gd name="connsiteX5-167" fmla="*/ 117645 w 5245429"/>
              <a:gd name="connsiteY5-168" fmla="*/ 2693675 h 4327897"/>
              <a:gd name="connsiteX0-169" fmla="*/ 117645 w 5317392"/>
              <a:gd name="connsiteY0-170" fmla="*/ 2621792 h 4256014"/>
              <a:gd name="connsiteX1-171" fmla="*/ 633684 w 5317392"/>
              <a:gd name="connsiteY1-172" fmla="*/ 1627114 h 4256014"/>
              <a:gd name="connsiteX2-173" fmla="*/ 2733101 w 5317392"/>
              <a:gd name="connsiteY2-174" fmla="*/ 741 h 4256014"/>
              <a:gd name="connsiteX3-175" fmla="*/ 4605607 w 5317392"/>
              <a:gd name="connsiteY3-176" fmla="*/ 4221992 h 4256014"/>
              <a:gd name="connsiteX4-177" fmla="*/ 681309 w 5317392"/>
              <a:gd name="connsiteY4-178" fmla="*/ 4256014 h 4256014"/>
              <a:gd name="connsiteX5-179" fmla="*/ 117645 w 5317392"/>
              <a:gd name="connsiteY5-180" fmla="*/ 2621792 h 4256014"/>
              <a:gd name="connsiteX0-181" fmla="*/ 117645 w 5317392"/>
              <a:gd name="connsiteY0-182" fmla="*/ 2621792 h 4256014"/>
              <a:gd name="connsiteX1-183" fmla="*/ 633684 w 5317392"/>
              <a:gd name="connsiteY1-184" fmla="*/ 1627114 h 4256014"/>
              <a:gd name="connsiteX2-185" fmla="*/ 2733101 w 5317392"/>
              <a:gd name="connsiteY2-186" fmla="*/ 741 h 4256014"/>
              <a:gd name="connsiteX3-187" fmla="*/ 4605607 w 5317392"/>
              <a:gd name="connsiteY3-188" fmla="*/ 4221992 h 4256014"/>
              <a:gd name="connsiteX4-189" fmla="*/ 681309 w 5317392"/>
              <a:gd name="connsiteY4-190" fmla="*/ 4256014 h 4256014"/>
              <a:gd name="connsiteX5-191" fmla="*/ 117645 w 5317392"/>
              <a:gd name="connsiteY5-192" fmla="*/ 2621792 h 4256014"/>
              <a:gd name="connsiteX0-193" fmla="*/ 23 w 5199770"/>
              <a:gd name="connsiteY0-194" fmla="*/ 2621792 h 4227439"/>
              <a:gd name="connsiteX1-195" fmla="*/ 516062 w 5199770"/>
              <a:gd name="connsiteY1-196" fmla="*/ 1627114 h 4227439"/>
              <a:gd name="connsiteX2-197" fmla="*/ 2615479 w 5199770"/>
              <a:gd name="connsiteY2-198" fmla="*/ 741 h 4227439"/>
              <a:gd name="connsiteX3-199" fmla="*/ 4487985 w 5199770"/>
              <a:gd name="connsiteY3-200" fmla="*/ 4221992 h 4227439"/>
              <a:gd name="connsiteX4-201" fmla="*/ 525587 w 5199770"/>
              <a:gd name="connsiteY4-202" fmla="*/ 4227439 h 4227439"/>
              <a:gd name="connsiteX5-203" fmla="*/ 23 w 5199770"/>
              <a:gd name="connsiteY5-204" fmla="*/ 2621792 h 4227439"/>
              <a:gd name="connsiteX0-205" fmla="*/ 391355 w 5065538"/>
              <a:gd name="connsiteY0-206" fmla="*/ 4227439 h 4227439"/>
              <a:gd name="connsiteX1-207" fmla="*/ 381830 w 5065538"/>
              <a:gd name="connsiteY1-208" fmla="*/ 1627114 h 4227439"/>
              <a:gd name="connsiteX2-209" fmla="*/ 2481247 w 5065538"/>
              <a:gd name="connsiteY2-210" fmla="*/ 741 h 4227439"/>
              <a:gd name="connsiteX3-211" fmla="*/ 4353753 w 5065538"/>
              <a:gd name="connsiteY3-212" fmla="*/ 4221992 h 4227439"/>
              <a:gd name="connsiteX4-213" fmla="*/ 391355 w 5065538"/>
              <a:gd name="connsiteY4-214" fmla="*/ 4227439 h 4227439"/>
              <a:gd name="connsiteX0-215" fmla="*/ 293656 w 4967839"/>
              <a:gd name="connsiteY0-216" fmla="*/ 4227439 h 4227439"/>
              <a:gd name="connsiteX1-217" fmla="*/ 284131 w 4967839"/>
              <a:gd name="connsiteY1-218" fmla="*/ 1627114 h 4227439"/>
              <a:gd name="connsiteX2-219" fmla="*/ 2383548 w 4967839"/>
              <a:gd name="connsiteY2-220" fmla="*/ 741 h 4227439"/>
              <a:gd name="connsiteX3-221" fmla="*/ 4256054 w 4967839"/>
              <a:gd name="connsiteY3-222" fmla="*/ 4221992 h 4227439"/>
              <a:gd name="connsiteX4-223" fmla="*/ 293656 w 4967839"/>
              <a:gd name="connsiteY4-224" fmla="*/ 4227439 h 4227439"/>
              <a:gd name="connsiteX0-225" fmla="*/ 9525 w 4683708"/>
              <a:gd name="connsiteY0-226" fmla="*/ 4227439 h 4227439"/>
              <a:gd name="connsiteX1-227" fmla="*/ 0 w 4683708"/>
              <a:gd name="connsiteY1-228" fmla="*/ 1627114 h 4227439"/>
              <a:gd name="connsiteX2-229" fmla="*/ 2099417 w 4683708"/>
              <a:gd name="connsiteY2-230" fmla="*/ 741 h 4227439"/>
              <a:gd name="connsiteX3-231" fmla="*/ 3971923 w 4683708"/>
              <a:gd name="connsiteY3-232" fmla="*/ 4221992 h 4227439"/>
              <a:gd name="connsiteX4-233" fmla="*/ 9525 w 4683708"/>
              <a:gd name="connsiteY4-234" fmla="*/ 4227439 h 4227439"/>
              <a:gd name="connsiteX0-235" fmla="*/ 9525 w 4706242"/>
              <a:gd name="connsiteY0-236" fmla="*/ 4246476 h 4246476"/>
              <a:gd name="connsiteX1-237" fmla="*/ 0 w 4706242"/>
              <a:gd name="connsiteY1-238" fmla="*/ 1646151 h 4246476"/>
              <a:gd name="connsiteX2-239" fmla="*/ 2232767 w 4706242"/>
              <a:gd name="connsiteY2-240" fmla="*/ 728 h 4246476"/>
              <a:gd name="connsiteX3-241" fmla="*/ 3971923 w 4706242"/>
              <a:gd name="connsiteY3-242" fmla="*/ 4241029 h 4246476"/>
              <a:gd name="connsiteX4-243" fmla="*/ 9525 w 4706242"/>
              <a:gd name="connsiteY4-244" fmla="*/ 4246476 h 4246476"/>
              <a:gd name="connsiteX0-245" fmla="*/ 9525 w 4760989"/>
              <a:gd name="connsiteY0-246" fmla="*/ 4247456 h 4247456"/>
              <a:gd name="connsiteX1-247" fmla="*/ 0 w 4760989"/>
              <a:gd name="connsiteY1-248" fmla="*/ 1647131 h 4247456"/>
              <a:gd name="connsiteX2-249" fmla="*/ 2232767 w 4760989"/>
              <a:gd name="connsiteY2-250" fmla="*/ 1708 h 4247456"/>
              <a:gd name="connsiteX3-251" fmla="*/ 3971923 w 4760989"/>
              <a:gd name="connsiteY3-252" fmla="*/ 4242009 h 4247456"/>
              <a:gd name="connsiteX4-253" fmla="*/ 9525 w 4760989"/>
              <a:gd name="connsiteY4-254" fmla="*/ 4247456 h 4247456"/>
              <a:gd name="connsiteX0-255" fmla="*/ 9525 w 4690337"/>
              <a:gd name="connsiteY0-256" fmla="*/ 4246796 h 4246796"/>
              <a:gd name="connsiteX1-257" fmla="*/ 0 w 4690337"/>
              <a:gd name="connsiteY1-258" fmla="*/ 1646471 h 4246796"/>
              <a:gd name="connsiteX2-259" fmla="*/ 2232767 w 4690337"/>
              <a:gd name="connsiteY2-260" fmla="*/ 1048 h 4246796"/>
              <a:gd name="connsiteX3-261" fmla="*/ 3971923 w 4690337"/>
              <a:gd name="connsiteY3-262" fmla="*/ 4241349 h 4246796"/>
              <a:gd name="connsiteX4-263" fmla="*/ 9525 w 4690337"/>
              <a:gd name="connsiteY4-264" fmla="*/ 4246796 h 4246796"/>
              <a:gd name="connsiteX0-265" fmla="*/ 9525 w 4756828"/>
              <a:gd name="connsiteY0-266" fmla="*/ 4246873 h 4246873"/>
              <a:gd name="connsiteX1-267" fmla="*/ 0 w 4756828"/>
              <a:gd name="connsiteY1-268" fmla="*/ 1646548 h 4246873"/>
              <a:gd name="connsiteX2-269" fmla="*/ 2232767 w 4756828"/>
              <a:gd name="connsiteY2-270" fmla="*/ 1125 h 4246873"/>
              <a:gd name="connsiteX3-271" fmla="*/ 3971923 w 4756828"/>
              <a:gd name="connsiteY3-272" fmla="*/ 4241426 h 4246873"/>
              <a:gd name="connsiteX4-273" fmla="*/ 9525 w 4756828"/>
              <a:gd name="connsiteY4-274" fmla="*/ 4246873 h 424687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756828" h="4246873">
                <a:moveTo>
                  <a:pt x="9525" y="4246873"/>
                </a:moveTo>
                <a:cubicBezTo>
                  <a:pt x="4763" y="3204793"/>
                  <a:pt x="13635" y="2560548"/>
                  <a:pt x="0" y="1646548"/>
                </a:cubicBezTo>
                <a:cubicBezTo>
                  <a:pt x="245409" y="828706"/>
                  <a:pt x="704005" y="54420"/>
                  <a:pt x="2232767" y="1125"/>
                </a:cubicBezTo>
                <a:cubicBezTo>
                  <a:pt x="3761529" y="-52170"/>
                  <a:pt x="5943598" y="1793735"/>
                  <a:pt x="3971923" y="4241426"/>
                </a:cubicBezTo>
                <a:lnTo>
                  <a:pt x="9525" y="4246873"/>
                </a:lnTo>
                <a:close/>
              </a:path>
            </a:pathLst>
          </a:custGeom>
          <a:noFill/>
          <a:ln>
            <a:solidFill>
              <a:srgbClr val="25AE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FZHei-B01S" panose="02010601030101010101" pitchFamily="2" charset="-122"/>
              <a:ea typeface="FZHei-B01S" panose="02010601030101010101" pitchFamily="2" charset="-122"/>
              <a:sym typeface="FZHei-B01S" panose="02010601030101010101" pitchFamily="2" charset="-122"/>
            </a:endParaRPr>
          </a:p>
        </p:txBody>
      </p:sp>
      <p:pic>
        <p:nvPicPr>
          <p:cNvPr id="14" name="图片 13"/>
          <p:cNvPicPr>
            <a:picLocks noChangeAspect="1"/>
          </p:cNvPicPr>
          <p:nvPr/>
        </p:nvPicPr>
        <p:blipFill rotWithShape="1">
          <a:blip r:embed="rId3">
            <a:extLst>
              <a:ext uri="{28A0092B-C50C-407E-A947-70E740481C1C}">
                <a14:useLocalDpi xmlns:a14="http://schemas.microsoft.com/office/drawing/2010/main" val="0"/>
              </a:ext>
            </a:extLst>
          </a:blip>
          <a:srcRect l="23258" t="27922" r="-3811" b="28164"/>
          <a:stretch>
            <a:fillRect/>
          </a:stretch>
        </p:blipFill>
        <p:spPr>
          <a:xfrm>
            <a:off x="-19197" y="5975"/>
            <a:ext cx="12402331" cy="6861818"/>
          </a:xfrm>
          <a:prstGeom prst="rect">
            <a:avLst/>
          </a:prstGeom>
        </p:spPr>
      </p:pic>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76260" t="29839" r="18345" b="54597"/>
          <a:stretch>
            <a:fillRect/>
          </a:stretch>
        </p:blipFill>
        <p:spPr>
          <a:xfrm rot="7543363">
            <a:off x="7860838" y="927793"/>
            <a:ext cx="693765" cy="713595"/>
          </a:xfrm>
          <a:prstGeom prst="rect">
            <a:avLst/>
          </a:prstGeom>
        </p:spPr>
      </p:pic>
      <p:sp>
        <p:nvSpPr>
          <p:cNvPr id="16" name="文本框 15"/>
          <p:cNvSpPr txBox="1"/>
          <p:nvPr/>
        </p:nvSpPr>
        <p:spPr>
          <a:xfrm>
            <a:off x="6170332" y="1500483"/>
            <a:ext cx="5056468" cy="3785652"/>
          </a:xfrm>
          <a:prstGeom prst="rect">
            <a:avLst/>
          </a:prstGeom>
          <a:noFill/>
        </p:spPr>
        <p:txBody>
          <a:bodyPr wrap="square" rtlCol="0">
            <a:spAutoFit/>
          </a:bodyPr>
          <a:lstStyle/>
          <a:p>
            <a:pPr algn="dist"/>
            <a:r>
              <a:rPr lang="en-US" altLang="zh-CN" sz="8000" b="1" dirty="0" smtClean="0">
                <a:solidFill>
                  <a:srgbClr val="C7C2BE"/>
                </a:solidFill>
                <a:latin typeface="Bernard MT Condensed" panose="02050806060905020404" pitchFamily="18" charset="0"/>
                <a:ea typeface="FZHei-B01S" panose="02010601030101010101" pitchFamily="2" charset="-122"/>
                <a:sym typeface="FZHei-B01S" panose="02010601030101010101" pitchFamily="2" charset="-122"/>
              </a:rPr>
              <a:t>PICO</a:t>
            </a:r>
            <a:endParaRPr lang="en-US" altLang="zh-CN" sz="8000" b="1" dirty="0" smtClean="0">
              <a:solidFill>
                <a:srgbClr val="C7C2BE"/>
              </a:solidFill>
              <a:latin typeface="Bernard MT Condensed" panose="02050806060905020404" pitchFamily="18" charset="0"/>
              <a:ea typeface="FZHei-B01S" panose="02010601030101010101" pitchFamily="2" charset="-122"/>
              <a:sym typeface="FZHei-B01S" panose="02010601030101010101" pitchFamily="2" charset="-122"/>
            </a:endParaRPr>
          </a:p>
          <a:p>
            <a:pPr algn="dist"/>
            <a:endParaRPr lang="en-US" altLang="zh-CN" sz="8000" b="1" dirty="0">
              <a:solidFill>
                <a:srgbClr val="C7C2BE"/>
              </a:solidFill>
              <a:latin typeface="Bernard MT Condensed" panose="02050806060905020404" pitchFamily="18" charset="0"/>
              <a:ea typeface="FZHei-B01S" panose="02010601030101010101" pitchFamily="2" charset="-122"/>
              <a:sym typeface="FZHei-B01S" panose="02010601030101010101" pitchFamily="2" charset="-122"/>
            </a:endParaRPr>
          </a:p>
          <a:p>
            <a:pPr algn="dist"/>
            <a:r>
              <a:rPr lang="en-US" altLang="zh-CN" sz="8000" b="1" dirty="0" smtClean="0">
                <a:solidFill>
                  <a:srgbClr val="C7C2BE"/>
                </a:solidFill>
                <a:latin typeface="Bernard MT Condensed" panose="02050806060905020404" pitchFamily="18" charset="0"/>
                <a:ea typeface="FZHei-B01S" panose="02010601030101010101" pitchFamily="2" charset="-122"/>
                <a:sym typeface="FZHei-B01S" panose="02010601030101010101" pitchFamily="2" charset="-122"/>
              </a:rPr>
              <a:t>SECOND</a:t>
            </a:r>
            <a:endParaRPr lang="zh-CN" altLang="en-US" sz="8000" b="1" dirty="0">
              <a:solidFill>
                <a:srgbClr val="C7C2BE"/>
              </a:solidFill>
              <a:latin typeface="Bernard MT Condensed" panose="02050806060905020404" pitchFamily="18" charset="0"/>
              <a:ea typeface="FZHei-B01S" panose="02010601030101010101" pitchFamily="2" charset="-122"/>
              <a:sym typeface="FZHei-B01S" panose="02010601030101010101" pitchFamily="2" charset="-122"/>
            </a:endParaRPr>
          </a:p>
        </p:txBody>
      </p:sp>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l="76260" t="29839" r="18345" b="54597"/>
          <a:stretch>
            <a:fillRect/>
          </a:stretch>
        </p:blipFill>
        <p:spPr>
          <a:xfrm rot="7543363">
            <a:off x="11355137" y="3427903"/>
            <a:ext cx="396757" cy="408098"/>
          </a:xfrm>
          <a:prstGeom prst="rect">
            <a:avLst/>
          </a:prstGeom>
        </p:spPr>
      </p:pic>
      <p:sp>
        <p:nvSpPr>
          <p:cNvPr id="24" name="矩形 23"/>
          <p:cNvSpPr/>
          <p:nvPr/>
        </p:nvSpPr>
        <p:spPr>
          <a:xfrm>
            <a:off x="-19048" y="2880711"/>
            <a:ext cx="12211048" cy="9421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259"/>
          <p:cNvSpPr>
            <a:spLocks noChangeArrowheads="1"/>
          </p:cNvSpPr>
          <p:nvPr/>
        </p:nvSpPr>
        <p:spPr bwMode="auto">
          <a:xfrm>
            <a:off x="6256832" y="3113795"/>
            <a:ext cx="4969967" cy="541687"/>
          </a:xfrm>
          <a:prstGeom prst="rect">
            <a:avLst/>
          </a:prstGeom>
          <a:noFill/>
          <a:ln>
            <a:noFill/>
          </a:ln>
          <a:effec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dist">
              <a:buNone/>
            </a:pPr>
            <a:r>
              <a:rPr lang="en-US" altLang="zh-CN" sz="1600" cap="all" dirty="0">
                <a:solidFill>
                  <a:schemeClr val="bg1"/>
                </a:solidFill>
                <a:latin typeface="FZHei-B01S" panose="02010601030101010101" pitchFamily="2" charset="-122"/>
                <a:ea typeface="FZHei-B01S" panose="02010601030101010101" pitchFamily="2" charset="-122"/>
                <a:cs typeface="+mn-ea"/>
                <a:sym typeface="FZHei-B01S" panose="02010601030101010101" pitchFamily="2" charset="-122"/>
              </a:rPr>
              <a:t>ND:YAG Laser Skin CARE SYSTEM</a:t>
            </a:r>
            <a:endParaRPr lang="en-US" altLang="zh-CN" sz="1600" cap="all" dirty="0">
              <a:solidFill>
                <a:schemeClr val="bg1"/>
              </a:solidFill>
              <a:latin typeface="FZHei-B01S" panose="02010601030101010101" pitchFamily="2" charset="-122"/>
              <a:ea typeface="FZHei-B01S" panose="02010601030101010101" pitchFamily="2" charset="-122"/>
              <a:cs typeface="+mn-ea"/>
              <a:sym typeface="FZHei-B01S" panose="02010601030101010101" pitchFamily="2" charset="-122"/>
            </a:endParaRPr>
          </a:p>
          <a:p>
            <a:pPr algn="dist">
              <a:buNone/>
            </a:pPr>
            <a:r>
              <a:rPr lang="en-US" altLang="zh-CN" sz="1600" cap="all" dirty="0">
                <a:solidFill>
                  <a:schemeClr val="bg1"/>
                </a:solidFill>
                <a:latin typeface="FZHei-B01S" panose="02010601030101010101" pitchFamily="2" charset="-122"/>
                <a:ea typeface="FZHei-B01S" panose="02010601030101010101" pitchFamily="2" charset="-122"/>
                <a:cs typeface="+mn-ea"/>
                <a:sym typeface="FZHei-B01S" panose="02010601030101010101" pitchFamily="2" charset="-122"/>
              </a:rPr>
              <a:t>Mode No.:SP-2</a:t>
            </a:r>
            <a:endParaRPr lang="zh-CN" altLang="en-US" sz="1600" cap="all" dirty="0">
              <a:solidFill>
                <a:schemeClr val="bg1"/>
              </a:solidFill>
              <a:latin typeface="FZHei-B01S" panose="02010601030101010101" pitchFamily="2" charset="-122"/>
              <a:ea typeface="FZHei-B01S" panose="02010601030101010101" pitchFamily="2" charset="-122"/>
              <a:cs typeface="+mn-ea"/>
              <a:sym typeface="FZHei-B01S" panose="02010601030101010101" pitchFamily="2" charset="-122"/>
            </a:endParaRPr>
          </a:p>
        </p:txBody>
      </p:sp>
      <p:pic>
        <p:nvPicPr>
          <p:cNvPr id="2" name="图片 1" descr="vag(换导光臂).128"/>
          <p:cNvPicPr>
            <a:picLocks noChangeAspect="1"/>
          </p:cNvPicPr>
          <p:nvPr/>
        </p:nvPicPr>
        <p:blipFill>
          <a:blip r:embed="rId5"/>
          <a:stretch>
            <a:fillRect/>
          </a:stretch>
        </p:blipFill>
        <p:spPr>
          <a:xfrm>
            <a:off x="-1652270" y="0"/>
            <a:ext cx="9144000" cy="668147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5"/>
                                        </p:tgtEl>
                                        <p:attrNameLst>
                                          <p:attrName>ppt_y</p:attrName>
                                        </p:attrNameLst>
                                      </p:cBhvr>
                                      <p:tavLst>
                                        <p:tav tm="0">
                                          <p:val>
                                            <p:strVal val="#ppt_y"/>
                                          </p:val>
                                        </p:tav>
                                        <p:tav tm="100000">
                                          <p:val>
                                            <p:strVal val="#ppt_y"/>
                                          </p:val>
                                        </p:tav>
                                      </p:tavLst>
                                    </p:anim>
                                    <p:anim calcmode="lin" valueType="num">
                                      <p:cBhvr>
                                        <p:cTn id="9"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5"/>
                                        </p:tgtEl>
                                      </p:cBhvr>
                                    </p:animEffect>
                                  </p:childTnLst>
                                </p:cTn>
                              </p:par>
                            </p:childTnLst>
                          </p:cTn>
                        </p:par>
                        <p:par>
                          <p:cTn id="12" fill="hold">
                            <p:stCondLst>
                              <p:cond delay="2549"/>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15"/>
                                        </p:tgtEl>
                                      </p:cBhvr>
                                    </p:animEffect>
                                    <p:animScale>
                                      <p:cBhvr>
                                        <p:cTn id="15" dur="250" autoRev="1" fill="hold"/>
                                        <p:tgtEl>
                                          <p:spTgt spid="1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5"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 y="895"/>
            <a:ext cx="7011649" cy="6857105"/>
          </a:xfrm>
          <a:prstGeom prst="rect">
            <a:avLst/>
          </a:prstGeom>
          <a:blipFill dpi="0" rotWithShape="1">
            <a:blip r:embed="rId1"/>
            <a:srcRect/>
            <a:stretch>
              <a:fillRect b="-2254"/>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a:p>
        </p:txBody>
      </p:sp>
      <p:sp>
        <p:nvSpPr>
          <p:cNvPr id="3" name="Rectangle 3"/>
          <p:cNvSpPr>
            <a:spLocks noChangeArrowheads="1"/>
          </p:cNvSpPr>
          <p:nvPr/>
        </p:nvSpPr>
        <p:spPr bwMode="auto">
          <a:xfrm>
            <a:off x="-12180" y="895"/>
            <a:ext cx="7023827" cy="6857105"/>
          </a:xfrm>
          <a:prstGeom prst="rect">
            <a:avLst/>
          </a:prstGeom>
          <a:solidFill>
            <a:srgbClr val="000000">
              <a:alpha val="8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4" name="Rectangle 4"/>
          <p:cNvSpPr>
            <a:spLocks noChangeArrowheads="1"/>
          </p:cNvSpPr>
          <p:nvPr/>
        </p:nvSpPr>
        <p:spPr bwMode="auto">
          <a:xfrm>
            <a:off x="1308526" y="2925110"/>
            <a:ext cx="3457617" cy="2200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1100" dirty="0">
                <a:solidFill>
                  <a:srgbClr val="C7C2BE"/>
                </a:solidFill>
              </a:rPr>
              <a:t>Pico second laser is the latest new generation technology for aesthetic use.  Through trillions of a second and powerful laser energy to grind the pigment in the skin tissue to reach the result of completely tattoo removal and pigment in all type of skin color.   </a:t>
            </a:r>
            <a:endParaRPr lang="en-US" altLang="zh-CN" sz="1100" dirty="0">
              <a:solidFill>
                <a:srgbClr val="C7C2BE"/>
              </a:solidFill>
            </a:endParaRPr>
          </a:p>
          <a:p>
            <a:pPr eaLnBrk="1" hangingPunct="1">
              <a:spcBef>
                <a:spcPct val="0"/>
              </a:spcBef>
              <a:buFontTx/>
              <a:buNone/>
            </a:pPr>
            <a:endParaRPr lang="en-US" altLang="zh-CN" sz="1100" dirty="0">
              <a:solidFill>
                <a:srgbClr val="C7C2BE"/>
              </a:solidFill>
            </a:endParaRPr>
          </a:p>
          <a:p>
            <a:pPr eaLnBrk="1" hangingPunct="1">
              <a:spcBef>
                <a:spcPct val="0"/>
              </a:spcBef>
              <a:buFontTx/>
              <a:buNone/>
            </a:pPr>
            <a:endParaRPr lang="en-US" altLang="zh-CN" sz="1100" dirty="0">
              <a:solidFill>
                <a:srgbClr val="C7C2BE"/>
              </a:solidFill>
            </a:endParaRPr>
          </a:p>
          <a:p>
            <a:pPr eaLnBrk="1" hangingPunct="1">
              <a:spcBef>
                <a:spcPct val="0"/>
              </a:spcBef>
              <a:buFontTx/>
              <a:buNone/>
            </a:pPr>
            <a:endParaRPr lang="en-US" altLang="zh-CN" sz="1100" dirty="0">
              <a:solidFill>
                <a:srgbClr val="C7C2BE"/>
              </a:solidFill>
            </a:endParaRPr>
          </a:p>
          <a:p>
            <a:pPr eaLnBrk="1" hangingPunct="1">
              <a:spcBef>
                <a:spcPct val="0"/>
              </a:spcBef>
              <a:buFontTx/>
              <a:buNone/>
            </a:pPr>
            <a:endParaRPr lang="en-US" altLang="zh-CN" sz="1100" dirty="0">
              <a:solidFill>
                <a:srgbClr val="C7C2BE"/>
              </a:solidFill>
            </a:endParaRPr>
          </a:p>
          <a:p>
            <a:pPr eaLnBrk="1" hangingPunct="1">
              <a:spcBef>
                <a:spcPct val="0"/>
              </a:spcBef>
              <a:buFontTx/>
              <a:buNone/>
            </a:pPr>
            <a:r>
              <a:rPr lang="en-US" altLang="zh-CN" sz="1100" dirty="0" smtClean="0">
                <a:solidFill>
                  <a:srgbClr val="C7C2BE"/>
                </a:solidFill>
              </a:rPr>
              <a:t>Through </a:t>
            </a:r>
            <a:r>
              <a:rPr lang="en-US" altLang="zh-CN" sz="1100" dirty="0">
                <a:solidFill>
                  <a:srgbClr val="C7C2BE"/>
                </a:solidFill>
              </a:rPr>
              <a:t>specialized fractional lens, Pico second laser can convert laser energy into gentle pressure to create new collagen by squeezing cells and activating the natural cell without burning or damaging the skin.</a:t>
            </a:r>
            <a:endParaRPr lang="zh-CN" altLang="en-US" sz="1100" dirty="0">
              <a:solidFill>
                <a:srgbClr val="C7C2BE"/>
              </a:solidFill>
            </a:endParaRPr>
          </a:p>
        </p:txBody>
      </p:sp>
      <p:sp>
        <p:nvSpPr>
          <p:cNvPr id="6" name="Oval 10"/>
          <p:cNvSpPr>
            <a:spLocks noChangeArrowheads="1"/>
          </p:cNvSpPr>
          <p:nvPr/>
        </p:nvSpPr>
        <p:spPr bwMode="auto">
          <a:xfrm>
            <a:off x="6185378" y="2455440"/>
            <a:ext cx="210964" cy="210964"/>
          </a:xfrm>
          <a:prstGeom prst="ellipse">
            <a:avLst/>
          </a:prstGeom>
          <a:solidFill>
            <a:srgbClr val="000000"/>
          </a:solidFill>
          <a:ln w="12700">
            <a:solidFill>
              <a:srgbClr val="C7C2BE"/>
            </a:solidFill>
            <a:round/>
          </a:ln>
        </p:spPr>
        <p:txBody>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8" name="Oval 19"/>
          <p:cNvSpPr>
            <a:spLocks noChangeArrowheads="1"/>
          </p:cNvSpPr>
          <p:nvPr/>
        </p:nvSpPr>
        <p:spPr bwMode="auto">
          <a:xfrm>
            <a:off x="6187541" y="4234410"/>
            <a:ext cx="209812" cy="210964"/>
          </a:xfrm>
          <a:prstGeom prst="ellipse">
            <a:avLst/>
          </a:prstGeom>
          <a:solidFill>
            <a:srgbClr val="000000"/>
          </a:solidFill>
          <a:ln w="12700">
            <a:solidFill>
              <a:srgbClr val="C7C2BE"/>
            </a:solidFill>
            <a:round/>
          </a:ln>
        </p:spPr>
        <p:txBody>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0" name="Line 29"/>
          <p:cNvSpPr>
            <a:spLocks noChangeShapeType="1"/>
          </p:cNvSpPr>
          <p:nvPr/>
        </p:nvSpPr>
        <p:spPr bwMode="auto">
          <a:xfrm>
            <a:off x="1336747" y="1638672"/>
            <a:ext cx="2285206" cy="0"/>
          </a:xfrm>
          <a:prstGeom prst="line">
            <a:avLst/>
          </a:prstGeom>
          <a:noFill/>
          <a:ln w="6350">
            <a:solidFill>
              <a:schemeClr val="accent1">
                <a:lumMod val="75000"/>
              </a:schemeClr>
            </a:solidFill>
            <a:round/>
          </a:ln>
          <a:extLst>
            <a:ext uri="{909E8E84-426E-40DD-AFC4-6F175D3DCCD1}">
              <a14:hiddenFill xmlns:a14="http://schemas.microsoft.com/office/drawing/2010/main">
                <a:noFill/>
              </a14:hiddenFill>
            </a:ext>
          </a:extLst>
        </p:spPr>
        <p:txBody>
          <a:bodyPr/>
          <a:lstStyle/>
          <a:p>
            <a:endParaRPr lang="zh-CN" altLang="en-US"/>
          </a:p>
        </p:txBody>
      </p:sp>
      <p:sp>
        <p:nvSpPr>
          <p:cNvPr id="11" name="Text Box 30"/>
          <p:cNvSpPr txBox="1">
            <a:spLocks noChangeArrowheads="1"/>
          </p:cNvSpPr>
          <p:nvPr/>
        </p:nvSpPr>
        <p:spPr bwMode="auto">
          <a:xfrm>
            <a:off x="1368064" y="1722783"/>
            <a:ext cx="3294492" cy="461665"/>
          </a:xfrm>
          <a:prstGeom prst="rect">
            <a:avLst/>
          </a:prstGeom>
          <a:noFill/>
          <a:ln>
            <a:noFill/>
          </a:ln>
        </p:spPr>
        <p:txBody>
          <a:bodyPr wrap="none">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400" dirty="0">
                <a:solidFill>
                  <a:schemeClr val="accent1">
                    <a:lumMod val="75000"/>
                  </a:schemeClr>
                </a:solidFill>
                <a:latin typeface="Bernard MT Condensed" panose="02050806060905020404" pitchFamily="18" charset="0"/>
              </a:rPr>
              <a:t>What is Pico second laser?</a:t>
            </a:r>
            <a:endParaRPr lang="zh-CN" altLang="zh-CN" sz="2400" dirty="0">
              <a:solidFill>
                <a:schemeClr val="accent1">
                  <a:lumMod val="75000"/>
                </a:schemeClr>
              </a:solidFill>
              <a:latin typeface="Bernard MT Condensed" panose="02050806060905020404" pitchFamily="18" charset="0"/>
            </a:endParaRPr>
          </a:p>
        </p:txBody>
      </p:sp>
      <p:sp>
        <p:nvSpPr>
          <p:cNvPr id="12" name="Line 32"/>
          <p:cNvSpPr>
            <a:spLocks noChangeShapeType="1"/>
          </p:cNvSpPr>
          <p:nvPr/>
        </p:nvSpPr>
        <p:spPr bwMode="auto">
          <a:xfrm>
            <a:off x="1336747" y="2238539"/>
            <a:ext cx="2285206" cy="0"/>
          </a:xfrm>
          <a:prstGeom prst="line">
            <a:avLst/>
          </a:prstGeom>
          <a:noFill/>
          <a:ln w="6350">
            <a:solidFill>
              <a:schemeClr val="accent1">
                <a:lumMod val="75000"/>
              </a:schemeClr>
            </a:solidFill>
            <a:round/>
          </a:ln>
          <a:extLst>
            <a:ext uri="{909E8E84-426E-40DD-AFC4-6F175D3DCCD1}">
              <a14:hiddenFill xmlns:a14="http://schemas.microsoft.com/office/drawing/2010/main">
                <a:noFill/>
              </a14:hiddenFill>
            </a:ext>
          </a:extLst>
        </p:spPr>
        <p:txBody>
          <a:bodyPr/>
          <a:lstStyle/>
          <a:p>
            <a:endParaRPr lang="zh-CN" altLang="en-US"/>
          </a:p>
        </p:txBody>
      </p:sp>
      <p:pic>
        <p:nvPicPr>
          <p:cNvPr id="13" name="图片占位符 3"/>
          <p:cNvPicPr>
            <a:picLocks noGrp="1" noChangeAspect="1"/>
          </p:cNvPicPr>
          <p:nvPr/>
        </p:nvPicPr>
        <p:blipFill rotWithShape="1">
          <a:blip r:embed="rId2"/>
          <a:srcRect l="13672" t="867" r="22052" b="-855"/>
          <a:stretch>
            <a:fillRect/>
          </a:stretch>
        </p:blipFill>
        <p:spPr bwMode="auto">
          <a:xfrm>
            <a:off x="7033351" y="56421"/>
            <a:ext cx="5091748" cy="6801579"/>
          </a:xfrm>
          <a:prstGeom prst="rect">
            <a:avLst/>
          </a:prstGeom>
          <a:noFill/>
          <a:ln w="9525">
            <a:noFill/>
            <a:miter lim="800000"/>
            <a:headEnd/>
            <a:tailEnd/>
          </a:ln>
        </p:spPr>
      </p:pic>
      <p:pic>
        <p:nvPicPr>
          <p:cNvPr id="26" name="图片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42634" y="3018661"/>
            <a:ext cx="696450" cy="696450"/>
          </a:xfrm>
          <a:prstGeom prst="rect">
            <a:avLst/>
          </a:prstGeom>
        </p:spPr>
      </p:pic>
      <p:pic>
        <p:nvPicPr>
          <p:cNvPr id="27" name="图片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03418" y="4810887"/>
            <a:ext cx="645029" cy="645029"/>
          </a:xfrm>
          <a:prstGeom prst="rect">
            <a:avLst/>
          </a:prstGeom>
        </p:spPr>
      </p:pic>
      <p:pic>
        <p:nvPicPr>
          <p:cNvPr id="28" name="图片 2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03418" y="1341858"/>
            <a:ext cx="581027" cy="581027"/>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2384"/>
            <a:ext cx="12198604" cy="6855616"/>
          </a:xfrm>
          <a:prstGeom prst="rect">
            <a:avLst/>
          </a:prstGeom>
        </p:spPr>
      </p:pic>
      <p:sp>
        <p:nvSpPr>
          <p:cNvPr id="4" name="Rectangle 4"/>
          <p:cNvSpPr>
            <a:spLocks noChangeArrowheads="1"/>
          </p:cNvSpPr>
          <p:nvPr/>
        </p:nvSpPr>
        <p:spPr bwMode="auto">
          <a:xfrm>
            <a:off x="1308735" y="2778760"/>
            <a:ext cx="4592955"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sz="1400" dirty="0">
                <a:solidFill>
                  <a:schemeClr val="tx1"/>
                </a:solidFill>
                <a:sym typeface="+mn-ea"/>
              </a:rPr>
              <a:t>532nm </a:t>
            </a:r>
            <a:r>
              <a:rPr lang="en-US" sz="1400" dirty="0">
                <a:solidFill>
                  <a:schemeClr val="tx1"/>
                </a:solidFill>
                <a:sym typeface="+mn-ea"/>
              </a:rPr>
              <a:t>can </a:t>
            </a:r>
            <a:r>
              <a:rPr sz="1400" dirty="0">
                <a:solidFill>
                  <a:schemeClr val="tx1"/>
                </a:solidFill>
                <a:sym typeface="+mn-ea"/>
              </a:rPr>
              <a:t>remove age spots, epidermal spots, red birthmarks and red tattoos</a:t>
            </a:r>
            <a:endParaRPr sz="1400" dirty="0">
              <a:solidFill>
                <a:schemeClr val="tx1"/>
              </a:solidFill>
              <a:sym typeface="+mn-ea"/>
            </a:endParaRPr>
          </a:p>
          <a:p>
            <a:pPr eaLnBrk="1" hangingPunct="1">
              <a:spcBef>
                <a:spcPct val="0"/>
              </a:spcBef>
              <a:buFontTx/>
              <a:buNone/>
            </a:pPr>
            <a:endParaRPr sz="1400" dirty="0">
              <a:solidFill>
                <a:schemeClr val="tx1"/>
              </a:solidFill>
              <a:sym typeface="+mn-ea"/>
            </a:endParaRPr>
          </a:p>
          <a:p>
            <a:pPr eaLnBrk="1" hangingPunct="1">
              <a:spcBef>
                <a:spcPct val="0"/>
              </a:spcBef>
              <a:buFontTx/>
              <a:buNone/>
            </a:pPr>
            <a:r>
              <a:rPr lang="en-US" altLang="zh-CN" sz="1400" dirty="0">
                <a:solidFill>
                  <a:schemeClr val="tx1"/>
                </a:solidFill>
              </a:rPr>
              <a:t>585nm can remove the yellow color tattoo</a:t>
            </a:r>
            <a:endParaRPr lang="en-US" altLang="zh-CN" sz="1400" dirty="0">
              <a:solidFill>
                <a:schemeClr val="tx1"/>
              </a:solidFill>
            </a:endParaRPr>
          </a:p>
          <a:p>
            <a:pPr eaLnBrk="1" hangingPunct="1">
              <a:spcBef>
                <a:spcPct val="0"/>
              </a:spcBef>
              <a:buFontTx/>
              <a:buNone/>
            </a:pPr>
            <a:endParaRPr lang="en-US" altLang="zh-CN" sz="1400" dirty="0">
              <a:solidFill>
                <a:schemeClr val="tx1"/>
              </a:solidFill>
            </a:endParaRPr>
          </a:p>
          <a:p>
            <a:pPr eaLnBrk="1" hangingPunct="1">
              <a:spcBef>
                <a:spcPct val="0"/>
              </a:spcBef>
              <a:buFontTx/>
              <a:buNone/>
            </a:pPr>
            <a:endParaRPr lang="en-US" altLang="zh-CN" sz="1400" dirty="0">
              <a:solidFill>
                <a:schemeClr val="tx1"/>
              </a:solidFill>
            </a:endParaRPr>
          </a:p>
          <a:p>
            <a:pPr eaLnBrk="1" hangingPunct="1">
              <a:spcBef>
                <a:spcPct val="0"/>
              </a:spcBef>
              <a:buFontTx/>
              <a:buNone/>
            </a:pPr>
            <a:r>
              <a:rPr lang="en-US" altLang="zh-CN" sz="1400" dirty="0">
                <a:solidFill>
                  <a:schemeClr val="tx1"/>
                </a:solidFill>
              </a:rPr>
              <a:t>650nm can remove the green color tattoo and blue color tattoo.</a:t>
            </a:r>
            <a:endParaRPr lang="en-US" altLang="zh-CN" sz="1400" dirty="0">
              <a:solidFill>
                <a:schemeClr val="tx1"/>
              </a:solidFill>
            </a:endParaRPr>
          </a:p>
          <a:p>
            <a:pPr eaLnBrk="1" hangingPunct="1">
              <a:spcBef>
                <a:spcPct val="0"/>
              </a:spcBef>
              <a:buFontTx/>
              <a:buNone/>
            </a:pPr>
            <a:endParaRPr lang="en-US" altLang="zh-CN" sz="1400" dirty="0">
              <a:solidFill>
                <a:schemeClr val="tx1"/>
              </a:solidFill>
            </a:endParaRPr>
          </a:p>
          <a:p>
            <a:pPr eaLnBrk="1" hangingPunct="1">
              <a:spcBef>
                <a:spcPct val="0"/>
              </a:spcBef>
              <a:buFontTx/>
              <a:buNone/>
            </a:pPr>
            <a:endParaRPr lang="en-US" altLang="zh-CN" sz="1400" dirty="0">
              <a:solidFill>
                <a:schemeClr val="tx1"/>
              </a:solidFill>
            </a:endParaRPr>
          </a:p>
          <a:p>
            <a:pPr eaLnBrk="1" hangingPunct="1">
              <a:spcBef>
                <a:spcPct val="0"/>
              </a:spcBef>
              <a:buFontTx/>
              <a:buNone/>
            </a:pPr>
            <a:r>
              <a:rPr lang="en-US" altLang="zh-CN" sz="1400" dirty="0">
                <a:solidFill>
                  <a:schemeClr val="tx1"/>
                </a:solidFill>
              </a:rPr>
              <a:t>1064nm can remove the derma layer pigment in the face and body, </a:t>
            </a:r>
            <a:r>
              <a:rPr lang="en-US" altLang="zh-CN" sz="1400" dirty="0" err="1">
                <a:solidFill>
                  <a:schemeClr val="tx1"/>
                </a:solidFill>
              </a:rPr>
              <a:t>sucha</a:t>
            </a:r>
            <a:r>
              <a:rPr lang="en-US" altLang="zh-CN" sz="1400" dirty="0">
                <a:solidFill>
                  <a:schemeClr val="tx1"/>
                </a:solidFill>
              </a:rPr>
              <a:t> birthmark, nevus of Ota, coffee spot, blue and black color tattoo.</a:t>
            </a:r>
            <a:r>
              <a:rPr lang="en-US" altLang="zh-CN" sz="1100" dirty="0">
                <a:solidFill>
                  <a:schemeClr val="tx1"/>
                </a:solidFill>
              </a:rPr>
              <a:t> </a:t>
            </a:r>
            <a:endParaRPr lang="en-US" altLang="zh-CN" sz="1100" dirty="0">
              <a:solidFill>
                <a:schemeClr val="tx1"/>
              </a:solidFill>
            </a:endParaRPr>
          </a:p>
        </p:txBody>
      </p:sp>
      <p:sp>
        <p:nvSpPr>
          <p:cNvPr id="6" name="Oval 10"/>
          <p:cNvSpPr>
            <a:spLocks noChangeArrowheads="1"/>
          </p:cNvSpPr>
          <p:nvPr/>
        </p:nvSpPr>
        <p:spPr bwMode="auto">
          <a:xfrm>
            <a:off x="7244277" y="1645623"/>
            <a:ext cx="110647" cy="110647"/>
          </a:xfrm>
          <a:prstGeom prst="ellipse">
            <a:avLst/>
          </a:prstGeom>
          <a:solidFill>
            <a:srgbClr val="000000"/>
          </a:solidFill>
          <a:ln w="12700">
            <a:solidFill>
              <a:srgbClr val="C7C2BE"/>
            </a:solidFill>
            <a:round/>
          </a:ln>
        </p:spPr>
        <p:txBody>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0" name="Line 29"/>
          <p:cNvSpPr>
            <a:spLocks noChangeShapeType="1"/>
          </p:cNvSpPr>
          <p:nvPr/>
        </p:nvSpPr>
        <p:spPr bwMode="auto">
          <a:xfrm>
            <a:off x="1336747" y="1492421"/>
            <a:ext cx="2285206" cy="0"/>
          </a:xfrm>
          <a:prstGeom prst="line">
            <a:avLst/>
          </a:prstGeom>
          <a:noFill/>
          <a:ln w="6350">
            <a:solidFill>
              <a:schemeClr val="accent1">
                <a:lumMod val="75000"/>
              </a:schemeClr>
            </a:solidFill>
            <a:round/>
          </a:ln>
          <a:extLst>
            <a:ext uri="{909E8E84-426E-40DD-AFC4-6F175D3DCCD1}">
              <a14:hiddenFill xmlns:a14="http://schemas.microsoft.com/office/drawing/2010/main">
                <a:noFill/>
              </a14:hiddenFill>
            </a:ext>
          </a:extLst>
        </p:spPr>
        <p:txBody>
          <a:bodyPr/>
          <a:lstStyle/>
          <a:p>
            <a:endParaRPr lang="zh-CN" altLang="en-US"/>
          </a:p>
        </p:txBody>
      </p:sp>
      <p:sp>
        <p:nvSpPr>
          <p:cNvPr id="11" name="Text Box 30"/>
          <p:cNvSpPr txBox="1">
            <a:spLocks noChangeArrowheads="1"/>
          </p:cNvSpPr>
          <p:nvPr/>
        </p:nvSpPr>
        <p:spPr bwMode="auto">
          <a:xfrm>
            <a:off x="1368065" y="1576532"/>
            <a:ext cx="3294492" cy="461665"/>
          </a:xfrm>
          <a:prstGeom prst="rect">
            <a:avLst/>
          </a:prstGeom>
          <a:noFill/>
          <a:ln>
            <a:noFill/>
          </a:ln>
        </p:spPr>
        <p:txBody>
          <a:bodyPr wrap="none">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400" dirty="0">
                <a:solidFill>
                  <a:schemeClr val="accent1">
                    <a:lumMod val="75000"/>
                  </a:schemeClr>
                </a:solidFill>
                <a:latin typeface="Bernard MT Condensed" panose="02050806060905020404" pitchFamily="18" charset="0"/>
              </a:rPr>
              <a:t>What is Pico second laser?</a:t>
            </a:r>
            <a:endParaRPr lang="zh-CN" altLang="zh-CN" sz="2400" dirty="0">
              <a:solidFill>
                <a:schemeClr val="accent1">
                  <a:lumMod val="75000"/>
                </a:schemeClr>
              </a:solidFill>
              <a:latin typeface="Bernard MT Condensed" panose="02050806060905020404" pitchFamily="18" charset="0"/>
            </a:endParaRPr>
          </a:p>
        </p:txBody>
      </p:sp>
      <p:sp>
        <p:nvSpPr>
          <p:cNvPr id="12" name="Line 32"/>
          <p:cNvSpPr>
            <a:spLocks noChangeShapeType="1"/>
          </p:cNvSpPr>
          <p:nvPr/>
        </p:nvSpPr>
        <p:spPr bwMode="auto">
          <a:xfrm>
            <a:off x="1336747" y="2092288"/>
            <a:ext cx="2285206" cy="0"/>
          </a:xfrm>
          <a:prstGeom prst="line">
            <a:avLst/>
          </a:prstGeom>
          <a:noFill/>
          <a:ln w="6350">
            <a:solidFill>
              <a:schemeClr val="accent1">
                <a:lumMod val="75000"/>
              </a:schemeClr>
            </a:solidFill>
            <a:round/>
          </a:ln>
          <a:extLst>
            <a:ext uri="{909E8E84-426E-40DD-AFC4-6F175D3DCCD1}">
              <a14:hiddenFill xmlns:a14="http://schemas.microsoft.com/office/drawing/2010/main">
                <a:noFill/>
              </a14:hiddenFill>
            </a:ext>
          </a:extLst>
        </p:spPr>
        <p:txBody>
          <a:bodyPr/>
          <a:lstStyle/>
          <a:p>
            <a:endParaRPr lang="zh-CN" altLang="en-US"/>
          </a:p>
        </p:txBody>
      </p:sp>
      <p:pic>
        <p:nvPicPr>
          <p:cNvPr id="26" name="图片 25"/>
          <p:cNvPicPr>
            <a:picLocks noChangeAspect="1"/>
          </p:cNvPicPr>
          <p:nvPr/>
        </p:nvPicPr>
        <p:blipFill>
          <a:blip r:embed="rId2" cstate="print">
            <a:extLst>
              <a:ext uri="{BEBA8EAE-BF5A-486C-A8C5-ECC9F3942E4B}">
                <a14:imgProps xmlns:a14="http://schemas.microsoft.com/office/drawing/2010/main">
                  <a14:imgLayer r:embed="rId3">
                    <a14:imgEffect>
                      <a14:artisticChalkSketch/>
                    </a14:imgEffect>
                  </a14:imgLayer>
                </a14:imgProps>
              </a:ext>
              <a:ext uri="{28A0092B-C50C-407E-A947-70E740481C1C}">
                <a14:useLocalDpi xmlns:a14="http://schemas.microsoft.com/office/drawing/2010/main" val="0"/>
              </a:ext>
            </a:extLst>
          </a:blip>
          <a:stretch>
            <a:fillRect/>
          </a:stretch>
        </p:blipFill>
        <p:spPr>
          <a:xfrm>
            <a:off x="7963566" y="1260101"/>
            <a:ext cx="696450" cy="696450"/>
          </a:xfrm>
          <a:prstGeom prst="rect">
            <a:avLst/>
          </a:prstGeom>
          <a:noFill/>
        </p:spPr>
      </p:pic>
      <p:pic>
        <p:nvPicPr>
          <p:cNvPr id="27" name="图片 26"/>
          <p:cNvPicPr>
            <a:picLocks noChangeAspect="1"/>
          </p:cNvPicPr>
          <p:nvPr/>
        </p:nvPicPr>
        <p:blipFill>
          <a:blip r:embed="rId4" cstate="print">
            <a:extLst>
              <a:ext uri="{BEBA8EAE-BF5A-486C-A8C5-ECC9F3942E4B}">
                <a14:imgProps xmlns:a14="http://schemas.microsoft.com/office/drawing/2010/main">
                  <a14:imgLayer r:embed="rId5">
                    <a14:imgEffect>
                      <a14:artisticChalkSketch/>
                    </a14:imgEffect>
                  </a14:imgLayer>
                </a14:imgProps>
              </a:ext>
              <a:ext uri="{28A0092B-C50C-407E-A947-70E740481C1C}">
                <a14:useLocalDpi xmlns:a14="http://schemas.microsoft.com/office/drawing/2010/main" val="0"/>
              </a:ext>
            </a:extLst>
          </a:blip>
          <a:stretch>
            <a:fillRect/>
          </a:stretch>
        </p:blipFill>
        <p:spPr>
          <a:xfrm>
            <a:off x="9987948" y="1331474"/>
            <a:ext cx="645029" cy="645029"/>
          </a:xfrm>
          <a:prstGeom prst="rect">
            <a:avLst/>
          </a:prstGeom>
        </p:spPr>
      </p:pic>
      <p:pic>
        <p:nvPicPr>
          <p:cNvPr id="28" name="图片 27"/>
          <p:cNvPicPr>
            <a:picLocks noChangeAspect="1"/>
          </p:cNvPicPr>
          <p:nvPr/>
        </p:nvPicPr>
        <p:blipFill>
          <a:blip r:embed="rId6" cstate="print">
            <a:extLst>
              <a:ext uri="{BEBA8EAE-BF5A-486C-A8C5-ECC9F3942E4B}">
                <a14:imgProps xmlns:a14="http://schemas.microsoft.com/office/drawing/2010/main">
                  <a14:imgLayer r:embed="rId7">
                    <a14:imgEffect>
                      <a14:artisticChalkSketch/>
                    </a14:imgEffect>
                  </a14:imgLayer>
                </a14:imgProps>
              </a:ext>
              <a:ext uri="{28A0092B-C50C-407E-A947-70E740481C1C}">
                <a14:useLocalDpi xmlns:a14="http://schemas.microsoft.com/office/drawing/2010/main" val="0"/>
              </a:ext>
            </a:extLst>
          </a:blip>
          <a:stretch>
            <a:fillRect/>
          </a:stretch>
        </p:blipFill>
        <p:spPr>
          <a:xfrm>
            <a:off x="6054608" y="1363476"/>
            <a:ext cx="581027" cy="581027"/>
          </a:xfrm>
          <a:prstGeom prst="rect">
            <a:avLst/>
          </a:prstGeom>
        </p:spPr>
      </p:pic>
      <p:sp>
        <p:nvSpPr>
          <p:cNvPr id="15" name="Oval 10"/>
          <p:cNvSpPr>
            <a:spLocks noChangeArrowheads="1"/>
          </p:cNvSpPr>
          <p:nvPr/>
        </p:nvSpPr>
        <p:spPr bwMode="auto">
          <a:xfrm>
            <a:off x="9268658" y="1641421"/>
            <a:ext cx="110647" cy="110647"/>
          </a:xfrm>
          <a:prstGeom prst="ellipse">
            <a:avLst/>
          </a:prstGeom>
          <a:solidFill>
            <a:srgbClr val="000000"/>
          </a:solidFill>
          <a:ln w="12700">
            <a:solidFill>
              <a:srgbClr val="C7C2BE"/>
            </a:solidFill>
            <a:round/>
          </a:ln>
        </p:spPr>
        <p:txBody>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pic>
        <p:nvPicPr>
          <p:cNvPr id="16" name="图片 15" descr="QQ截图20170228173830.jpg"/>
          <p:cNvPicPr>
            <a:picLocks noChangeAspect="1"/>
          </p:cNvPicPr>
          <p:nvPr/>
        </p:nvPicPr>
        <p:blipFill rotWithShape="1">
          <a:blip r:embed="rId8"/>
          <a:srcRect l="1" t="-1" r="-1750" b="-1"/>
          <a:stretch>
            <a:fillRect/>
          </a:stretch>
        </p:blipFill>
        <p:spPr>
          <a:xfrm>
            <a:off x="6565714" y="2778561"/>
            <a:ext cx="4257367" cy="250027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2384"/>
            <a:ext cx="12198604" cy="6855616"/>
          </a:xfrm>
          <a:prstGeom prst="rect">
            <a:avLst/>
          </a:prstGeom>
        </p:spPr>
      </p:pic>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 y="2384"/>
            <a:ext cx="12198604" cy="7003254"/>
          </a:xfrm>
          <a:prstGeom prst="rect">
            <a:avLst/>
          </a:prstGeom>
        </p:spPr>
      </p:pic>
      <p:sp>
        <p:nvSpPr>
          <p:cNvPr id="17" name="Rectangle 2"/>
          <p:cNvSpPr>
            <a:spLocks noChangeArrowheads="1"/>
          </p:cNvSpPr>
          <p:nvPr/>
        </p:nvSpPr>
        <p:spPr bwMode="auto">
          <a:xfrm>
            <a:off x="1" y="3166851"/>
            <a:ext cx="12191999" cy="3834134"/>
          </a:xfrm>
          <a:prstGeom prst="rect">
            <a:avLst/>
          </a:prstGeom>
          <a:blipFill dpi="0" rotWithShape="1">
            <a:blip r:embed="rId2"/>
            <a:srcRect/>
            <a:stretch>
              <a:fillRect r="-337"/>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a:p>
        </p:txBody>
      </p:sp>
      <p:sp>
        <p:nvSpPr>
          <p:cNvPr id="18" name="Rectangle 3"/>
          <p:cNvSpPr>
            <a:spLocks noChangeArrowheads="1"/>
          </p:cNvSpPr>
          <p:nvPr/>
        </p:nvSpPr>
        <p:spPr bwMode="auto">
          <a:xfrm>
            <a:off x="1" y="3162425"/>
            <a:ext cx="12191999" cy="3834131"/>
          </a:xfrm>
          <a:prstGeom prst="rect">
            <a:avLst/>
          </a:prstGeom>
          <a:solidFill>
            <a:srgbClr val="000000">
              <a:alpha val="8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9" name="Text Box 4"/>
          <p:cNvSpPr txBox="1">
            <a:spLocks noChangeArrowheads="1"/>
          </p:cNvSpPr>
          <p:nvPr/>
        </p:nvSpPr>
        <p:spPr bwMode="auto">
          <a:xfrm>
            <a:off x="3135613" y="160372"/>
            <a:ext cx="612956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dirty="0" smtClean="0">
                <a:latin typeface="Bernard MT Condensed" panose="02050806060905020404" pitchFamily="18" charset="0"/>
              </a:rPr>
              <a:t>Advantage of Pico second laser</a:t>
            </a:r>
            <a:endParaRPr lang="zh-CN" altLang="zh-CN" dirty="0">
              <a:latin typeface="Bernard MT Condensed" panose="02050806060905020404" pitchFamily="18" charset="0"/>
            </a:endParaRPr>
          </a:p>
        </p:txBody>
      </p:sp>
      <p:sp>
        <p:nvSpPr>
          <p:cNvPr id="20" name="Line 6"/>
          <p:cNvSpPr>
            <a:spLocks noChangeShapeType="1"/>
          </p:cNvSpPr>
          <p:nvPr/>
        </p:nvSpPr>
        <p:spPr bwMode="auto">
          <a:xfrm>
            <a:off x="0" y="418585"/>
            <a:ext cx="3416299" cy="0"/>
          </a:xfrm>
          <a:prstGeom prst="line">
            <a:avLst/>
          </a:prstGeom>
          <a:noFill/>
          <a:ln w="6350">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21" name="Line 7"/>
          <p:cNvSpPr>
            <a:spLocks noChangeShapeType="1"/>
          </p:cNvSpPr>
          <p:nvPr/>
        </p:nvSpPr>
        <p:spPr bwMode="auto">
          <a:xfrm>
            <a:off x="8953501" y="418585"/>
            <a:ext cx="3238500" cy="0"/>
          </a:xfrm>
          <a:prstGeom prst="line">
            <a:avLst/>
          </a:prstGeom>
          <a:noFill/>
          <a:ln w="6350">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5" name="Text Box 27"/>
          <p:cNvSpPr txBox="1">
            <a:spLocks noChangeArrowheads="1"/>
          </p:cNvSpPr>
          <p:nvPr/>
        </p:nvSpPr>
        <p:spPr bwMode="auto">
          <a:xfrm>
            <a:off x="2841283" y="4405716"/>
            <a:ext cx="2508766" cy="1745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spcBef>
                <a:spcPct val="0"/>
              </a:spcBef>
              <a:buFontTx/>
              <a:buNone/>
            </a:pPr>
            <a:r>
              <a:rPr lang="en-US" altLang="zh-CN" sz="1600" b="1" dirty="0" smtClean="0">
                <a:solidFill>
                  <a:schemeClr val="accent1">
                    <a:lumMod val="75000"/>
                  </a:schemeClr>
                </a:solidFill>
                <a:latin typeface="微软雅黑" panose="020B0503020204020204" pitchFamily="34" charset="-122"/>
                <a:ea typeface="微软雅黑" panose="020B0503020204020204" pitchFamily="34" charset="-122"/>
              </a:rPr>
              <a:t>Fast</a:t>
            </a:r>
            <a:endParaRPr lang="en-US" altLang="zh-CN" sz="1600" b="1" dirty="0" smtClean="0">
              <a:solidFill>
                <a:schemeClr val="accent1">
                  <a:lumMod val="75000"/>
                </a:schemeClr>
              </a:solidFill>
              <a:latin typeface="微软雅黑" panose="020B0503020204020204" pitchFamily="34" charset="-122"/>
              <a:ea typeface="微软雅黑" panose="020B0503020204020204" pitchFamily="34" charset="-122"/>
            </a:endParaRPr>
          </a:p>
          <a:p>
            <a:pPr algn="ctr" eaLnBrk="1" hangingPunct="1">
              <a:lnSpc>
                <a:spcPct val="120000"/>
              </a:lnSpc>
              <a:spcBef>
                <a:spcPct val="0"/>
              </a:spcBef>
              <a:buFontTx/>
              <a:buNone/>
            </a:pPr>
            <a:endParaRPr lang="en-US" altLang="zh-CN" sz="1050" dirty="0">
              <a:solidFill>
                <a:srgbClr val="88714E"/>
              </a:solidFill>
              <a:latin typeface="微软雅黑" panose="020B0503020204020204" pitchFamily="34" charset="-122"/>
              <a:ea typeface="微软雅黑" panose="020B0503020204020204" pitchFamily="34" charset="-122"/>
            </a:endParaRPr>
          </a:p>
          <a:p>
            <a:pPr algn="ctr" eaLnBrk="1" hangingPunct="1">
              <a:lnSpc>
                <a:spcPct val="120000"/>
              </a:lnSpc>
              <a:spcBef>
                <a:spcPct val="0"/>
              </a:spcBef>
              <a:buFontTx/>
              <a:buNone/>
            </a:pPr>
            <a:r>
              <a:rPr lang="zh-CN" altLang="en-US" sz="1050" dirty="0" smtClean="0">
                <a:solidFill>
                  <a:srgbClr val="C7C2BE"/>
                </a:solidFill>
                <a:latin typeface="苹方 粗体" panose="020B0600000000000000" pitchFamily="34" charset="-122"/>
                <a:ea typeface="苹方 粗体" panose="020B0600000000000000" pitchFamily="34" charset="-122"/>
              </a:rPr>
              <a:t>For tattoo removal, usually 6-8 treatment is necessary by Traditional Q:switch laser. With  pico second laser, only 3-4 treatment is needed only for completely removal.  </a:t>
            </a:r>
            <a:endParaRPr lang="zh-CN" altLang="en-US" sz="1050" dirty="0">
              <a:solidFill>
                <a:srgbClr val="C7C2BE"/>
              </a:solidFill>
              <a:latin typeface="苹方 粗体" panose="020B0600000000000000" pitchFamily="34" charset="-122"/>
              <a:ea typeface="苹方 粗体" panose="020B0600000000000000" pitchFamily="34" charset="-122"/>
            </a:endParaRPr>
          </a:p>
        </p:txBody>
      </p:sp>
      <p:sp>
        <p:nvSpPr>
          <p:cNvPr id="46" name="Line 28"/>
          <p:cNvSpPr>
            <a:spLocks noChangeShapeType="1"/>
          </p:cNvSpPr>
          <p:nvPr/>
        </p:nvSpPr>
        <p:spPr bwMode="auto">
          <a:xfrm>
            <a:off x="4095666" y="3781742"/>
            <a:ext cx="0" cy="495434"/>
          </a:xfrm>
          <a:prstGeom prst="line">
            <a:avLst/>
          </a:prstGeom>
          <a:noFill/>
          <a:ln w="6350">
            <a:solidFill>
              <a:srgbClr val="FFFFFF"/>
            </a:solidFill>
            <a:prstDash val="dash"/>
            <a:roun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47" name="直接连接符 7"/>
          <p:cNvSpPr>
            <a:spLocks noChangeShapeType="1"/>
          </p:cNvSpPr>
          <p:nvPr>
            <p:custDataLst>
              <p:tags r:id="rId3"/>
            </p:custDataLst>
          </p:nvPr>
        </p:nvSpPr>
        <p:spPr bwMode="auto">
          <a:xfrm flipV="1">
            <a:off x="1756824" y="3461453"/>
            <a:ext cx="8898476" cy="26170"/>
          </a:xfrm>
          <a:prstGeom prst="line">
            <a:avLst/>
          </a:prstGeom>
          <a:ln>
            <a:solidFill>
              <a:schemeClr val="accent1">
                <a:lumMod val="60000"/>
                <a:lumOff val="40000"/>
              </a:schemeClr>
            </a:solidFill>
          </a:ln>
        </p:spPr>
        <p:style>
          <a:lnRef idx="1">
            <a:schemeClr val="accent4"/>
          </a:lnRef>
          <a:fillRef idx="0">
            <a:schemeClr val="accent4"/>
          </a:fillRef>
          <a:effectRef idx="0">
            <a:schemeClr val="accent4"/>
          </a:effectRef>
          <a:fontRef idx="minor">
            <a:schemeClr val="tx1"/>
          </a:fontRef>
        </p:style>
        <p:txBody>
          <a:bodyPr wrap="square">
            <a:normAutofit fontScale="25000" lnSpcReduction="20000"/>
          </a:bodyPr>
          <a:lstStyle/>
          <a:p>
            <a:endParaRPr lang="zh-CN" altLang="en-US" sz="760">
              <a:solidFill>
                <a:srgbClr val="354B5E"/>
              </a:solidFill>
            </a:endParaRPr>
          </a:p>
        </p:txBody>
      </p:sp>
      <p:sp>
        <p:nvSpPr>
          <p:cNvPr id="48" name="椭圆 2"/>
          <p:cNvSpPr>
            <a:spLocks noChangeArrowheads="1"/>
          </p:cNvSpPr>
          <p:nvPr>
            <p:custDataLst>
              <p:tags r:id="rId4"/>
            </p:custDataLst>
          </p:nvPr>
        </p:nvSpPr>
        <p:spPr bwMode="auto">
          <a:xfrm>
            <a:off x="2603643" y="3268189"/>
            <a:ext cx="174140" cy="174140"/>
          </a:xfrm>
          <a:prstGeom prst="ellipse">
            <a:avLst/>
          </a:prstGeom>
          <a:noFill/>
          <a:ln w="9525">
            <a:solidFill>
              <a:schemeClr val="accent1">
                <a:lumMod val="60000"/>
                <a:lumOff val="40000"/>
              </a:schemeClr>
            </a:solidFill>
            <a:round/>
          </a:ln>
        </p:spPr>
        <p:txBody>
          <a:bodyPr wrap="square" anchor="ctr">
            <a:normAutofit fontScale="25000" lnSpcReduction="20000"/>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a:spcBef>
                <a:spcPct val="0"/>
              </a:spcBef>
              <a:buFont typeface="Arial" panose="020B0604020202020204" pitchFamily="34" charset="0"/>
              <a:buNone/>
            </a:pPr>
            <a:endParaRPr lang="zh-CN" altLang="zh-CN" sz="1350">
              <a:solidFill>
                <a:srgbClr val="354B5E"/>
              </a:solidFill>
              <a:latin typeface="+mn-lt"/>
              <a:ea typeface="+mn-ea"/>
            </a:endParaRPr>
          </a:p>
        </p:txBody>
      </p:sp>
      <p:sp>
        <p:nvSpPr>
          <p:cNvPr id="49" name="椭圆 2"/>
          <p:cNvSpPr>
            <a:spLocks noChangeArrowheads="1"/>
          </p:cNvSpPr>
          <p:nvPr>
            <p:custDataLst>
              <p:tags r:id="rId5"/>
            </p:custDataLst>
          </p:nvPr>
        </p:nvSpPr>
        <p:spPr bwMode="auto">
          <a:xfrm>
            <a:off x="3995129" y="3511847"/>
            <a:ext cx="174140" cy="174140"/>
          </a:xfrm>
          <a:prstGeom prst="ellipse">
            <a:avLst/>
          </a:prstGeom>
          <a:noFill/>
          <a:ln w="9525">
            <a:solidFill>
              <a:schemeClr val="accent1">
                <a:lumMod val="60000"/>
                <a:lumOff val="40000"/>
              </a:schemeClr>
            </a:solidFill>
            <a:round/>
          </a:ln>
        </p:spPr>
        <p:txBody>
          <a:bodyPr wrap="square" anchor="ctr">
            <a:normAutofit fontScale="25000" lnSpcReduction="20000"/>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a:spcBef>
                <a:spcPct val="0"/>
              </a:spcBef>
              <a:buFont typeface="Arial" panose="020B0604020202020204" pitchFamily="34" charset="0"/>
              <a:buNone/>
            </a:pPr>
            <a:endParaRPr lang="zh-CN" altLang="zh-CN" sz="1350">
              <a:solidFill>
                <a:srgbClr val="354B5E"/>
              </a:solidFill>
              <a:latin typeface="+mn-lt"/>
              <a:ea typeface="+mn-ea"/>
            </a:endParaRPr>
          </a:p>
        </p:txBody>
      </p:sp>
      <p:sp>
        <p:nvSpPr>
          <p:cNvPr id="50" name="椭圆 2"/>
          <p:cNvSpPr>
            <a:spLocks noChangeArrowheads="1"/>
          </p:cNvSpPr>
          <p:nvPr>
            <p:custDataLst>
              <p:tags r:id="rId6"/>
            </p:custDataLst>
          </p:nvPr>
        </p:nvSpPr>
        <p:spPr bwMode="auto">
          <a:xfrm>
            <a:off x="5386615" y="3268189"/>
            <a:ext cx="174140" cy="174140"/>
          </a:xfrm>
          <a:prstGeom prst="ellipse">
            <a:avLst/>
          </a:prstGeom>
          <a:noFill/>
          <a:ln w="9525">
            <a:solidFill>
              <a:schemeClr val="accent1">
                <a:lumMod val="60000"/>
                <a:lumOff val="40000"/>
              </a:schemeClr>
            </a:solidFill>
            <a:round/>
          </a:ln>
        </p:spPr>
        <p:txBody>
          <a:bodyPr wrap="square" anchor="ctr">
            <a:normAutofit fontScale="25000" lnSpcReduction="20000"/>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a:spcBef>
                <a:spcPct val="0"/>
              </a:spcBef>
              <a:buFont typeface="Arial" panose="020B0604020202020204" pitchFamily="34" charset="0"/>
              <a:buNone/>
            </a:pPr>
            <a:endParaRPr lang="zh-CN" altLang="zh-CN" sz="1350">
              <a:solidFill>
                <a:srgbClr val="354B5E"/>
              </a:solidFill>
              <a:latin typeface="+mn-lt"/>
              <a:ea typeface="+mn-ea"/>
            </a:endParaRPr>
          </a:p>
        </p:txBody>
      </p:sp>
      <p:sp>
        <p:nvSpPr>
          <p:cNvPr id="51" name="椭圆 2"/>
          <p:cNvSpPr>
            <a:spLocks noChangeArrowheads="1"/>
          </p:cNvSpPr>
          <p:nvPr>
            <p:custDataLst>
              <p:tags r:id="rId7"/>
            </p:custDataLst>
          </p:nvPr>
        </p:nvSpPr>
        <p:spPr bwMode="auto">
          <a:xfrm>
            <a:off x="6778101" y="3511847"/>
            <a:ext cx="174140" cy="174140"/>
          </a:xfrm>
          <a:prstGeom prst="ellipse">
            <a:avLst/>
          </a:prstGeom>
          <a:noFill/>
          <a:ln w="9525">
            <a:solidFill>
              <a:schemeClr val="accent1">
                <a:lumMod val="60000"/>
                <a:lumOff val="40000"/>
              </a:schemeClr>
            </a:solidFill>
            <a:round/>
          </a:ln>
        </p:spPr>
        <p:txBody>
          <a:bodyPr wrap="square" anchor="ctr">
            <a:normAutofit fontScale="25000" lnSpcReduction="20000"/>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a:spcBef>
                <a:spcPct val="0"/>
              </a:spcBef>
              <a:buFont typeface="Arial" panose="020B0604020202020204" pitchFamily="34" charset="0"/>
              <a:buNone/>
            </a:pPr>
            <a:endParaRPr lang="zh-CN" altLang="zh-CN" sz="1350">
              <a:solidFill>
                <a:srgbClr val="354B5E"/>
              </a:solidFill>
              <a:latin typeface="+mn-lt"/>
              <a:ea typeface="+mn-ea"/>
            </a:endParaRPr>
          </a:p>
        </p:txBody>
      </p:sp>
      <p:sp>
        <p:nvSpPr>
          <p:cNvPr id="52" name="椭圆 2"/>
          <p:cNvSpPr>
            <a:spLocks noChangeArrowheads="1"/>
          </p:cNvSpPr>
          <p:nvPr>
            <p:custDataLst>
              <p:tags r:id="rId8"/>
            </p:custDataLst>
          </p:nvPr>
        </p:nvSpPr>
        <p:spPr bwMode="auto">
          <a:xfrm>
            <a:off x="8169587" y="3262270"/>
            <a:ext cx="174140" cy="174140"/>
          </a:xfrm>
          <a:prstGeom prst="ellipse">
            <a:avLst/>
          </a:prstGeom>
          <a:noFill/>
          <a:ln w="9525">
            <a:solidFill>
              <a:schemeClr val="accent1">
                <a:lumMod val="60000"/>
                <a:lumOff val="40000"/>
              </a:schemeClr>
            </a:solidFill>
            <a:round/>
          </a:ln>
        </p:spPr>
        <p:txBody>
          <a:bodyPr wrap="square" anchor="ctr">
            <a:normAutofit fontScale="25000" lnSpcReduction="20000"/>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a:spcBef>
                <a:spcPct val="0"/>
              </a:spcBef>
              <a:buFont typeface="Arial" panose="020B0604020202020204" pitchFamily="34" charset="0"/>
              <a:buNone/>
            </a:pPr>
            <a:endParaRPr lang="zh-CN" altLang="zh-CN" sz="1350">
              <a:solidFill>
                <a:srgbClr val="354B5E"/>
              </a:solidFill>
              <a:latin typeface="+mn-lt"/>
              <a:ea typeface="+mn-ea"/>
            </a:endParaRPr>
          </a:p>
        </p:txBody>
      </p:sp>
      <p:sp>
        <p:nvSpPr>
          <p:cNvPr id="53" name="椭圆 2"/>
          <p:cNvSpPr>
            <a:spLocks noChangeArrowheads="1"/>
          </p:cNvSpPr>
          <p:nvPr>
            <p:custDataLst>
              <p:tags r:id="rId9"/>
            </p:custDataLst>
          </p:nvPr>
        </p:nvSpPr>
        <p:spPr bwMode="auto">
          <a:xfrm>
            <a:off x="9561071" y="3511847"/>
            <a:ext cx="174140" cy="174140"/>
          </a:xfrm>
          <a:prstGeom prst="ellipse">
            <a:avLst/>
          </a:prstGeom>
          <a:noFill/>
          <a:ln w="9525">
            <a:solidFill>
              <a:schemeClr val="accent1">
                <a:lumMod val="60000"/>
                <a:lumOff val="40000"/>
              </a:schemeClr>
            </a:solidFill>
            <a:round/>
          </a:ln>
        </p:spPr>
        <p:txBody>
          <a:bodyPr wrap="square" anchor="ctr">
            <a:normAutofit fontScale="25000" lnSpcReduction="20000"/>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a:spcBef>
                <a:spcPct val="0"/>
              </a:spcBef>
              <a:buFont typeface="Arial" panose="020B0604020202020204" pitchFamily="34" charset="0"/>
              <a:buNone/>
            </a:pPr>
            <a:endParaRPr lang="zh-CN" altLang="zh-CN" sz="1350">
              <a:solidFill>
                <a:srgbClr val="354B5E"/>
              </a:solidFill>
              <a:latin typeface="+mn-lt"/>
              <a:ea typeface="+mn-ea"/>
            </a:endParaRPr>
          </a:p>
        </p:txBody>
      </p:sp>
      <p:sp>
        <p:nvSpPr>
          <p:cNvPr id="54" name="矩形 53"/>
          <p:cNvSpPr/>
          <p:nvPr>
            <p:custDataLst>
              <p:tags r:id="rId10"/>
            </p:custDataLst>
          </p:nvPr>
        </p:nvSpPr>
        <p:spPr>
          <a:xfrm>
            <a:off x="1534167" y="1419813"/>
            <a:ext cx="2138952" cy="420179"/>
          </a:xfrm>
          <a:prstGeom prst="rect">
            <a:avLst/>
          </a:prstGeom>
        </p:spPr>
        <p:txBody>
          <a:bodyPr wrap="square" anchor="ctr" anchorCtr="0"/>
          <a:lstStyle/>
          <a:p>
            <a:pPr algn="ctr"/>
            <a:r>
              <a:rPr lang="zh-CN" altLang="en-US" sz="1600" b="1" dirty="0">
                <a:solidFill>
                  <a:schemeClr val="tx1">
                    <a:lumMod val="95000"/>
                    <a:lumOff val="5000"/>
                  </a:schemeClr>
                </a:solidFill>
                <a:latin typeface="Arial" panose="020B0604020202020204" pitchFamily="34" charset="0"/>
                <a:cs typeface="Arial" panose="020B0604020202020204" pitchFamily="34" charset="0"/>
              </a:rPr>
              <a:t> High energy &amp; </a:t>
            </a:r>
            <a:r>
              <a:rPr lang="zh-CN" altLang="en-US" sz="1600" b="1" dirty="0" smtClean="0">
                <a:solidFill>
                  <a:schemeClr val="tx1">
                    <a:lumMod val="95000"/>
                    <a:lumOff val="5000"/>
                  </a:schemeClr>
                </a:solidFill>
                <a:latin typeface="Arial" panose="020B0604020202020204" pitchFamily="34" charset="0"/>
                <a:cs typeface="Arial" panose="020B0604020202020204" pitchFamily="34" charset="0"/>
              </a:rPr>
              <a:t>Shot</a:t>
            </a:r>
            <a:endParaRPr lang="en-US" altLang="zh-CN" sz="1600" b="1" dirty="0" smtClean="0">
              <a:solidFill>
                <a:schemeClr val="tx1">
                  <a:lumMod val="95000"/>
                  <a:lumOff val="5000"/>
                </a:schemeClr>
              </a:solidFill>
              <a:latin typeface="Arial" panose="020B0604020202020204" pitchFamily="34" charset="0"/>
              <a:cs typeface="Arial" panose="020B0604020202020204" pitchFamily="34" charset="0"/>
            </a:endParaRPr>
          </a:p>
          <a:p>
            <a:pPr algn="ctr"/>
            <a:r>
              <a:rPr lang="zh-CN" altLang="en-US" sz="1600" b="1" dirty="0" smtClean="0">
                <a:solidFill>
                  <a:schemeClr val="tx1">
                    <a:lumMod val="95000"/>
                    <a:lumOff val="5000"/>
                  </a:schemeClr>
                </a:solidFill>
                <a:latin typeface="Arial" panose="020B0604020202020204" pitchFamily="34" charset="0"/>
                <a:cs typeface="Arial" panose="020B0604020202020204" pitchFamily="34" charset="0"/>
              </a:rPr>
              <a:t> </a:t>
            </a:r>
            <a:r>
              <a:rPr lang="zh-CN" altLang="en-US" sz="1600" b="1" dirty="0">
                <a:solidFill>
                  <a:schemeClr val="tx1">
                    <a:lumMod val="95000"/>
                    <a:lumOff val="5000"/>
                  </a:schemeClr>
                </a:solidFill>
                <a:latin typeface="Arial" panose="020B0604020202020204" pitchFamily="34" charset="0"/>
                <a:cs typeface="Arial" panose="020B0604020202020204" pitchFamily="34" charset="0"/>
              </a:rPr>
              <a:t>pulse </a:t>
            </a:r>
            <a:r>
              <a:rPr lang="zh-CN" altLang="en-US" sz="1600" b="1" dirty="0" smtClean="0">
                <a:solidFill>
                  <a:schemeClr val="tx1">
                    <a:lumMod val="95000"/>
                    <a:lumOff val="5000"/>
                  </a:schemeClr>
                </a:solidFill>
                <a:latin typeface="Arial" panose="020B0604020202020204" pitchFamily="34" charset="0"/>
                <a:cs typeface="Arial" panose="020B0604020202020204" pitchFamily="34" charset="0"/>
              </a:rPr>
              <a:t>duration</a:t>
            </a:r>
            <a:endParaRPr lang="zh-CN" altLang="en-US" sz="1600" b="1" dirty="0">
              <a:solidFill>
                <a:schemeClr val="tx1">
                  <a:lumMod val="95000"/>
                  <a:lumOff val="5000"/>
                </a:schemeClr>
              </a:solidFill>
              <a:latin typeface="Arial" panose="020B0604020202020204" pitchFamily="34" charset="0"/>
              <a:cs typeface="Arial" panose="020B0604020202020204" pitchFamily="34" charset="0"/>
            </a:endParaRPr>
          </a:p>
        </p:txBody>
      </p:sp>
      <p:sp>
        <p:nvSpPr>
          <p:cNvPr id="55" name="文本框 54"/>
          <p:cNvSpPr txBox="1"/>
          <p:nvPr/>
        </p:nvSpPr>
        <p:spPr>
          <a:xfrm>
            <a:off x="1332802" y="2004841"/>
            <a:ext cx="2696375" cy="1061829"/>
          </a:xfrm>
          <a:prstGeom prst="rect">
            <a:avLst/>
          </a:prstGeom>
          <a:noFill/>
        </p:spPr>
        <p:txBody>
          <a:bodyPr wrap="square" rtlCol="0">
            <a:spAutoFit/>
          </a:bodyPr>
          <a:lstStyle/>
          <a:p>
            <a:pPr algn="ctr"/>
            <a:r>
              <a:rPr lang="zh-CN" altLang="en-US" sz="1050" dirty="0">
                <a:solidFill>
                  <a:schemeClr val="tx1">
                    <a:lumMod val="50000"/>
                    <a:lumOff val="50000"/>
                  </a:schemeClr>
                </a:solidFill>
                <a:latin typeface="Arial" panose="020B0604020202020204" pitchFamily="34" charset="0"/>
                <a:ea typeface="苹方 粗体" panose="020B0600000000000000" pitchFamily="34" charset="-122"/>
                <a:cs typeface="Arial" panose="020B0604020202020204" pitchFamily="34" charset="0"/>
              </a:rPr>
              <a:t>The power emit in trillions of a second to skin tissue, which can explore the pigment into much more small pieces than tradational Q:switch laser. The pigment pieces can be absorbed more easily and </a:t>
            </a:r>
            <a:r>
              <a:rPr lang="zh-CN" altLang="en-US" sz="1050" dirty="0" smtClean="0">
                <a:solidFill>
                  <a:schemeClr val="tx1">
                    <a:lumMod val="50000"/>
                    <a:lumOff val="50000"/>
                  </a:schemeClr>
                </a:solidFill>
                <a:latin typeface="Arial" panose="020B0604020202020204" pitchFamily="34" charset="0"/>
                <a:ea typeface="苹方 粗体" panose="020B0600000000000000" pitchFamily="34" charset="-122"/>
                <a:cs typeface="Arial" panose="020B0604020202020204" pitchFamily="34" charset="0"/>
              </a:rPr>
              <a:t>faster</a:t>
            </a:r>
            <a:endParaRPr lang="zh-CN" altLang="en-US" sz="1050" dirty="0">
              <a:solidFill>
                <a:schemeClr val="tx1">
                  <a:lumMod val="50000"/>
                  <a:lumOff val="50000"/>
                </a:schemeClr>
              </a:solidFill>
              <a:latin typeface="Arial" panose="020B0604020202020204" pitchFamily="34" charset="0"/>
              <a:ea typeface="苹方 粗体" panose="020B0600000000000000" pitchFamily="34" charset="-122"/>
              <a:cs typeface="Arial" panose="020B0604020202020204" pitchFamily="34" charset="0"/>
            </a:endParaRPr>
          </a:p>
        </p:txBody>
      </p:sp>
      <p:sp>
        <p:nvSpPr>
          <p:cNvPr id="56" name="矩形 55"/>
          <p:cNvSpPr/>
          <p:nvPr>
            <p:custDataLst>
              <p:tags r:id="rId11"/>
            </p:custDataLst>
          </p:nvPr>
        </p:nvSpPr>
        <p:spPr>
          <a:xfrm>
            <a:off x="4318432" y="1419813"/>
            <a:ext cx="2310505" cy="420179"/>
          </a:xfrm>
          <a:prstGeom prst="rect">
            <a:avLst/>
          </a:prstGeom>
        </p:spPr>
        <p:txBody>
          <a:bodyPr wrap="square" anchor="ctr" anchorCtr="0"/>
          <a:lstStyle/>
          <a:p>
            <a:pPr algn="ctr"/>
            <a:r>
              <a:rPr lang="zh-CN" altLang="en-US" sz="1600" b="1" dirty="0">
                <a:solidFill>
                  <a:schemeClr val="tx1">
                    <a:lumMod val="95000"/>
                    <a:lumOff val="5000"/>
                  </a:schemeClr>
                </a:solidFill>
                <a:latin typeface="Arial" panose="020B0604020202020204" pitchFamily="34" charset="0"/>
                <a:cs typeface="Arial" panose="020B0604020202020204" pitchFamily="34" charset="0"/>
              </a:rPr>
              <a:t> </a:t>
            </a:r>
            <a:r>
              <a:rPr lang="en-US" altLang="zh-CN" sz="1600" b="1" dirty="0" smtClean="0">
                <a:solidFill>
                  <a:schemeClr val="tx1">
                    <a:lumMod val="95000"/>
                    <a:lumOff val="5000"/>
                  </a:schemeClr>
                </a:solidFill>
                <a:latin typeface="Arial" panose="020B0604020202020204" pitchFamily="34" charset="0"/>
                <a:cs typeface="Arial" panose="020B0604020202020204" pitchFamily="34" charset="0"/>
              </a:rPr>
              <a:t>Minimal risk and </a:t>
            </a:r>
            <a:endParaRPr lang="en-US" altLang="zh-CN" sz="1600" b="1" dirty="0" smtClean="0">
              <a:solidFill>
                <a:schemeClr val="tx1">
                  <a:lumMod val="95000"/>
                  <a:lumOff val="5000"/>
                </a:schemeClr>
              </a:solidFill>
              <a:latin typeface="Arial" panose="020B0604020202020204" pitchFamily="34" charset="0"/>
              <a:cs typeface="Arial" panose="020B0604020202020204" pitchFamily="34" charset="0"/>
            </a:endParaRPr>
          </a:p>
          <a:p>
            <a:pPr algn="ctr"/>
            <a:r>
              <a:rPr lang="en-US" altLang="zh-CN" sz="1600" b="1" dirty="0" smtClean="0">
                <a:solidFill>
                  <a:schemeClr val="tx1">
                    <a:lumMod val="95000"/>
                    <a:lumOff val="5000"/>
                  </a:schemeClr>
                </a:solidFill>
                <a:latin typeface="Arial" panose="020B0604020202020204" pitchFamily="34" charset="0"/>
                <a:cs typeface="Arial" panose="020B0604020202020204" pitchFamily="34" charset="0"/>
              </a:rPr>
              <a:t>less pain</a:t>
            </a:r>
            <a:endParaRPr lang="zh-CN" altLang="en-US" sz="1600" b="1" dirty="0">
              <a:solidFill>
                <a:schemeClr val="tx1">
                  <a:lumMod val="95000"/>
                  <a:lumOff val="5000"/>
                </a:schemeClr>
              </a:solidFill>
              <a:latin typeface="Arial" panose="020B0604020202020204" pitchFamily="34" charset="0"/>
              <a:cs typeface="Arial" panose="020B0604020202020204" pitchFamily="34" charset="0"/>
            </a:endParaRPr>
          </a:p>
        </p:txBody>
      </p:sp>
      <p:sp>
        <p:nvSpPr>
          <p:cNvPr id="57" name="文本框 56"/>
          <p:cNvSpPr txBox="1"/>
          <p:nvPr/>
        </p:nvSpPr>
        <p:spPr>
          <a:xfrm>
            <a:off x="4360192" y="2070422"/>
            <a:ext cx="2341438" cy="738664"/>
          </a:xfrm>
          <a:prstGeom prst="rect">
            <a:avLst/>
          </a:prstGeom>
          <a:noFill/>
        </p:spPr>
        <p:txBody>
          <a:bodyPr wrap="square" rtlCol="0">
            <a:spAutoFit/>
          </a:bodyPr>
          <a:lstStyle/>
          <a:p>
            <a:pPr algn="ctr"/>
            <a:r>
              <a:rPr lang="en-US" altLang="zh-CN" sz="1050" dirty="0" smtClean="0">
                <a:solidFill>
                  <a:schemeClr val="tx1">
                    <a:lumMod val="50000"/>
                    <a:lumOff val="50000"/>
                  </a:schemeClr>
                </a:solidFill>
                <a:latin typeface="Arial" panose="020B0604020202020204" pitchFamily="34" charset="0"/>
                <a:ea typeface="苹方 粗体" panose="020B0600000000000000" pitchFamily="34" charset="-122"/>
                <a:cs typeface="Arial" panose="020B0604020202020204" pitchFamily="34" charset="0"/>
              </a:rPr>
              <a:t>Since the pulse duration has been reduced thousand of time, less damage of skin is realized. The treatment is more safe and less pain</a:t>
            </a:r>
            <a:endParaRPr lang="zh-CN" altLang="en-US" sz="1050" dirty="0">
              <a:solidFill>
                <a:schemeClr val="tx1">
                  <a:lumMod val="50000"/>
                  <a:lumOff val="50000"/>
                </a:schemeClr>
              </a:solidFill>
              <a:latin typeface="Arial" panose="020B0604020202020204" pitchFamily="34" charset="0"/>
              <a:ea typeface="苹方 粗体" panose="020B0600000000000000" pitchFamily="34" charset="-122"/>
              <a:cs typeface="Arial" panose="020B0604020202020204" pitchFamily="34" charset="0"/>
            </a:endParaRPr>
          </a:p>
        </p:txBody>
      </p:sp>
      <p:sp>
        <p:nvSpPr>
          <p:cNvPr id="58" name="矩形 57"/>
          <p:cNvSpPr/>
          <p:nvPr>
            <p:custDataLst>
              <p:tags r:id="rId12"/>
            </p:custDataLst>
          </p:nvPr>
        </p:nvSpPr>
        <p:spPr>
          <a:xfrm>
            <a:off x="7352800" y="1867401"/>
            <a:ext cx="1807714" cy="816348"/>
          </a:xfrm>
          <a:prstGeom prst="rect">
            <a:avLst/>
          </a:prstGeom>
        </p:spPr>
        <p:txBody>
          <a:bodyPr wrap="square" anchor="ctr" anchorCtr="0"/>
          <a:lstStyle/>
          <a:p>
            <a:pPr algn="ctr"/>
            <a:r>
              <a:rPr lang="zh-CN" altLang="en-US" sz="1600" b="1" dirty="0">
                <a:solidFill>
                  <a:schemeClr val="tx1">
                    <a:lumMod val="95000"/>
                    <a:lumOff val="5000"/>
                  </a:schemeClr>
                </a:solidFill>
                <a:latin typeface="Arial" panose="020B0604020202020204" pitchFamily="34" charset="0"/>
                <a:cs typeface="Arial" panose="020B0604020202020204" pitchFamily="34" charset="0"/>
              </a:rPr>
              <a:t> </a:t>
            </a:r>
            <a:r>
              <a:rPr lang="en-US" altLang="zh-CN" sz="1600" b="1" dirty="0" smtClean="0">
                <a:solidFill>
                  <a:schemeClr val="tx1">
                    <a:lumMod val="95000"/>
                    <a:lumOff val="5000"/>
                  </a:schemeClr>
                </a:solidFill>
                <a:latin typeface="Arial" panose="020B0604020202020204" pitchFamily="34" charset="0"/>
                <a:cs typeface="Arial" panose="020B0604020202020204" pitchFamily="34" charset="0"/>
              </a:rPr>
              <a:t>No anesthesia during the treatment, No inflammation</a:t>
            </a:r>
            <a:endParaRPr lang="zh-CN" altLang="en-US" sz="1600" b="1" dirty="0">
              <a:solidFill>
                <a:schemeClr val="tx1">
                  <a:lumMod val="95000"/>
                  <a:lumOff val="5000"/>
                </a:schemeClr>
              </a:solidFill>
              <a:latin typeface="Arial" panose="020B0604020202020204" pitchFamily="34" charset="0"/>
              <a:cs typeface="Arial" panose="020B0604020202020204" pitchFamily="34" charset="0"/>
            </a:endParaRPr>
          </a:p>
        </p:txBody>
      </p:sp>
      <p:sp>
        <p:nvSpPr>
          <p:cNvPr id="59" name="Text Box 27"/>
          <p:cNvSpPr txBox="1">
            <a:spLocks noChangeArrowheads="1"/>
          </p:cNvSpPr>
          <p:nvPr/>
        </p:nvSpPr>
        <p:spPr bwMode="auto">
          <a:xfrm>
            <a:off x="5801644" y="4405716"/>
            <a:ext cx="2130714" cy="109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spcBef>
                <a:spcPct val="0"/>
              </a:spcBef>
              <a:buFontTx/>
              <a:buNone/>
            </a:pPr>
            <a:r>
              <a:rPr lang="en-US" altLang="zh-CN" sz="1600" b="1" dirty="0" smtClean="0">
                <a:solidFill>
                  <a:schemeClr val="accent1">
                    <a:lumMod val="75000"/>
                  </a:schemeClr>
                </a:solidFill>
                <a:latin typeface="微软雅黑" panose="020B0503020204020204" pitchFamily="34" charset="-122"/>
                <a:ea typeface="微软雅黑" panose="020B0503020204020204" pitchFamily="34" charset="-122"/>
              </a:rPr>
              <a:t>High performance</a:t>
            </a:r>
            <a:endParaRPr lang="en-US" altLang="zh-CN" sz="1200" b="1" dirty="0" smtClean="0">
              <a:solidFill>
                <a:schemeClr val="accent1">
                  <a:lumMod val="75000"/>
                </a:schemeClr>
              </a:solidFill>
              <a:latin typeface="微软雅黑" panose="020B0503020204020204" pitchFamily="34" charset="-122"/>
              <a:ea typeface="微软雅黑" panose="020B0503020204020204" pitchFamily="34" charset="-122"/>
            </a:endParaRPr>
          </a:p>
          <a:p>
            <a:pPr algn="ctr">
              <a:buNone/>
            </a:pPr>
            <a:endParaRPr lang="en-US" altLang="zh-CN" sz="1050" dirty="0" smtClean="0">
              <a:solidFill>
                <a:schemeClr val="bg1"/>
              </a:solidFill>
              <a:latin typeface="苹方 粗体" panose="020B0600000000000000" pitchFamily="34" charset="-122"/>
              <a:ea typeface="苹方 粗体" panose="020B0600000000000000" pitchFamily="34" charset="-122"/>
            </a:endParaRPr>
          </a:p>
          <a:p>
            <a:pPr algn="ctr">
              <a:buNone/>
            </a:pPr>
            <a:r>
              <a:rPr lang="en-US" altLang="zh-CN" sz="1050" dirty="0" smtClean="0">
                <a:solidFill>
                  <a:srgbClr val="C7C2BE"/>
                </a:solidFill>
                <a:latin typeface="苹方 粗体" panose="020B0600000000000000" pitchFamily="34" charset="-122"/>
                <a:ea typeface="苹方 粗体" panose="020B0600000000000000" pitchFamily="34" charset="-122"/>
              </a:rPr>
              <a:t>Completely removal of tattoo and pigment can be reached with Pico second technology</a:t>
            </a:r>
            <a:endParaRPr lang="zh-CN" altLang="en-US" sz="1050" dirty="0">
              <a:solidFill>
                <a:srgbClr val="C7C2BE"/>
              </a:solidFill>
              <a:latin typeface="苹方 粗体" panose="020B0600000000000000" pitchFamily="34" charset="-122"/>
              <a:ea typeface="苹方 粗体" panose="020B0600000000000000" pitchFamily="34" charset="-122"/>
            </a:endParaRPr>
          </a:p>
        </p:txBody>
      </p:sp>
      <p:sp>
        <p:nvSpPr>
          <p:cNvPr id="60" name="Line 28"/>
          <p:cNvSpPr>
            <a:spLocks noChangeShapeType="1"/>
          </p:cNvSpPr>
          <p:nvPr/>
        </p:nvSpPr>
        <p:spPr bwMode="auto">
          <a:xfrm>
            <a:off x="6867001" y="3781742"/>
            <a:ext cx="0" cy="495434"/>
          </a:xfrm>
          <a:prstGeom prst="line">
            <a:avLst/>
          </a:prstGeom>
          <a:noFill/>
          <a:ln w="6350">
            <a:solidFill>
              <a:srgbClr val="FFFFFF"/>
            </a:solidFill>
            <a:prstDash val="dash"/>
            <a:roun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61" name="Text Box 27"/>
          <p:cNvSpPr txBox="1">
            <a:spLocks noChangeArrowheads="1"/>
          </p:cNvSpPr>
          <p:nvPr/>
        </p:nvSpPr>
        <p:spPr bwMode="auto">
          <a:xfrm>
            <a:off x="8291733" y="4397927"/>
            <a:ext cx="2604581" cy="1274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spcBef>
                <a:spcPct val="0"/>
              </a:spcBef>
              <a:buFontTx/>
              <a:buNone/>
            </a:pPr>
            <a:r>
              <a:rPr lang="en-US" altLang="zh-CN" sz="1600" b="1" dirty="0" smtClean="0">
                <a:solidFill>
                  <a:schemeClr val="accent1">
                    <a:lumMod val="75000"/>
                  </a:schemeClr>
                </a:solidFill>
                <a:latin typeface="微软雅黑" panose="020B0503020204020204" pitchFamily="34" charset="-122"/>
                <a:ea typeface="微软雅黑" panose="020B0503020204020204" pitchFamily="34" charset="-122"/>
              </a:rPr>
              <a:t>Suitable for skin color from I-IV skin Type,</a:t>
            </a:r>
            <a:endParaRPr lang="en-US" altLang="zh-CN" sz="1600" b="1" dirty="0" smtClean="0">
              <a:solidFill>
                <a:schemeClr val="accent1">
                  <a:lumMod val="75000"/>
                </a:schemeClr>
              </a:solidFill>
              <a:latin typeface="微软雅黑" panose="020B0503020204020204" pitchFamily="34" charset="-122"/>
              <a:ea typeface="微软雅黑" panose="020B0503020204020204" pitchFamily="34" charset="-122"/>
            </a:endParaRPr>
          </a:p>
          <a:p>
            <a:pPr algn="ctr" eaLnBrk="1" hangingPunct="1">
              <a:lnSpc>
                <a:spcPct val="120000"/>
              </a:lnSpc>
              <a:spcBef>
                <a:spcPct val="0"/>
              </a:spcBef>
              <a:buFontTx/>
              <a:buNone/>
            </a:pPr>
            <a:r>
              <a:rPr lang="en-US" altLang="zh-CN" sz="1600" b="1" dirty="0" smtClean="0">
                <a:solidFill>
                  <a:schemeClr val="accent1">
                    <a:lumMod val="75000"/>
                  </a:schemeClr>
                </a:solidFill>
                <a:latin typeface="微软雅黑" panose="020B0503020204020204" pitchFamily="34" charset="-122"/>
                <a:ea typeface="微软雅黑" panose="020B0503020204020204" pitchFamily="34" charset="-122"/>
              </a:rPr>
              <a:t> no hype pigmentation after treatment</a:t>
            </a:r>
            <a:endParaRPr lang="en-US" altLang="zh-CN" sz="1200" b="1" dirty="0" smtClean="0">
              <a:solidFill>
                <a:schemeClr val="accent1">
                  <a:lumMod val="75000"/>
                </a:schemeClr>
              </a:solidFill>
              <a:latin typeface="微软雅黑" panose="020B0503020204020204" pitchFamily="34" charset="-122"/>
              <a:ea typeface="微软雅黑" panose="020B0503020204020204" pitchFamily="34" charset="-122"/>
            </a:endParaRPr>
          </a:p>
        </p:txBody>
      </p:sp>
      <p:sp>
        <p:nvSpPr>
          <p:cNvPr id="62" name="Line 28"/>
          <p:cNvSpPr>
            <a:spLocks noChangeShapeType="1"/>
          </p:cNvSpPr>
          <p:nvPr/>
        </p:nvSpPr>
        <p:spPr bwMode="auto">
          <a:xfrm>
            <a:off x="9663595" y="3781741"/>
            <a:ext cx="0" cy="487645"/>
          </a:xfrm>
          <a:prstGeom prst="line">
            <a:avLst/>
          </a:prstGeom>
          <a:noFill/>
          <a:ln w="6350">
            <a:solidFill>
              <a:srgbClr val="FFFFFF"/>
            </a:solidFill>
            <a:prstDash val="dash"/>
            <a:round/>
            <a:tailEnd type="oval" w="med" len="med"/>
          </a:ln>
          <a:extLst>
            <a:ext uri="{909E8E84-426E-40DD-AFC4-6F175D3DCCD1}">
              <a14:hiddenFill xmlns:a14="http://schemas.microsoft.com/office/drawing/2010/main">
                <a:noFill/>
              </a14:hiddenFill>
            </a:ext>
          </a:extLst>
        </p:spPr>
        <p:txBody>
          <a:bodyPr/>
          <a:lstStyle/>
          <a:p>
            <a:endParaRPr lang="zh-CN" alt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2384"/>
            <a:ext cx="12198604" cy="6855616"/>
          </a:xfrm>
          <a:prstGeom prst="rect">
            <a:avLst/>
          </a:prstGeom>
        </p:spPr>
      </p:pic>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 y="2384"/>
            <a:ext cx="12192000" cy="7003254"/>
          </a:xfrm>
          <a:prstGeom prst="rect">
            <a:avLst/>
          </a:prstGeom>
        </p:spPr>
      </p:pic>
      <p:sp>
        <p:nvSpPr>
          <p:cNvPr id="19" name="Text Box 4"/>
          <p:cNvSpPr txBox="1">
            <a:spLocks noChangeArrowheads="1"/>
          </p:cNvSpPr>
          <p:nvPr/>
        </p:nvSpPr>
        <p:spPr bwMode="auto">
          <a:xfrm>
            <a:off x="2228088" y="156817"/>
            <a:ext cx="794461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dirty="0">
                <a:latin typeface="Bernard MT Condensed" panose="02050806060905020404" pitchFamily="18" charset="0"/>
              </a:rPr>
              <a:t>Picosecond </a:t>
            </a:r>
            <a:r>
              <a:rPr lang="en-US" altLang="zh-CN" dirty="0">
                <a:solidFill>
                  <a:srgbClr val="C7C2BE"/>
                </a:solidFill>
                <a:latin typeface="Bernard MT Condensed" panose="02050806060905020404" pitchFamily="18" charset="0"/>
              </a:rPr>
              <a:t>VS</a:t>
            </a:r>
            <a:r>
              <a:rPr lang="en-US" altLang="zh-CN" dirty="0">
                <a:latin typeface="Bernard MT Condensed" panose="02050806060905020404" pitchFamily="18" charset="0"/>
              </a:rPr>
              <a:t> Q-Switch performance comparison</a:t>
            </a:r>
            <a:endParaRPr lang="zh-CN" altLang="zh-CN" dirty="0">
              <a:latin typeface="Bernard MT Condensed" panose="02050806060905020404" pitchFamily="18" charset="0"/>
            </a:endParaRPr>
          </a:p>
        </p:txBody>
      </p:sp>
      <p:sp>
        <p:nvSpPr>
          <p:cNvPr id="20" name="Line 6"/>
          <p:cNvSpPr>
            <a:spLocks noChangeShapeType="1"/>
          </p:cNvSpPr>
          <p:nvPr/>
        </p:nvSpPr>
        <p:spPr bwMode="auto">
          <a:xfrm>
            <a:off x="1" y="418585"/>
            <a:ext cx="2057399" cy="0"/>
          </a:xfrm>
          <a:prstGeom prst="line">
            <a:avLst/>
          </a:prstGeom>
          <a:noFill/>
          <a:ln w="6350">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21" name="Line 7"/>
          <p:cNvSpPr>
            <a:spLocks noChangeShapeType="1"/>
          </p:cNvSpPr>
          <p:nvPr/>
        </p:nvSpPr>
        <p:spPr bwMode="auto">
          <a:xfrm>
            <a:off x="10363201" y="418585"/>
            <a:ext cx="1828799" cy="0"/>
          </a:xfrm>
          <a:prstGeom prst="line">
            <a:avLst/>
          </a:prstGeom>
          <a:noFill/>
          <a:ln w="6350">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grpSp>
        <p:nvGrpSpPr>
          <p:cNvPr id="28" name="组合 27"/>
          <p:cNvGrpSpPr/>
          <p:nvPr/>
        </p:nvGrpSpPr>
        <p:grpSpPr>
          <a:xfrm>
            <a:off x="2228088" y="1778207"/>
            <a:ext cx="4761810" cy="3892396"/>
            <a:chOff x="989106" y="1199392"/>
            <a:chExt cx="3896008" cy="3184673"/>
          </a:xfrm>
        </p:grpSpPr>
        <p:pic>
          <p:nvPicPr>
            <p:cNvPr id="29" name="图片 1" descr="QQ截图20170222180949"/>
            <p:cNvPicPr>
              <a:picLocks noChangeAspect="1"/>
            </p:cNvPicPr>
            <p:nvPr/>
          </p:nvPicPr>
          <p:blipFill>
            <a:blip r:embed="rId2"/>
            <a:srcRect/>
            <a:stretch>
              <a:fillRect/>
            </a:stretch>
          </p:blipFill>
          <p:spPr bwMode="auto">
            <a:xfrm>
              <a:off x="989106" y="2266164"/>
              <a:ext cx="3896008" cy="2117901"/>
            </a:xfrm>
            <a:prstGeom prst="rect">
              <a:avLst/>
            </a:prstGeom>
            <a:ln w="228600" cap="sq" cmpd="thickThin">
              <a:solidFill>
                <a:srgbClr val="000000"/>
              </a:solidFill>
              <a:prstDash val="solid"/>
              <a:miter lim="800000"/>
              <a:headEnd/>
              <a:tailEnd/>
            </a:ln>
            <a:effectLst>
              <a:innerShdw blurRad="76200">
                <a:srgbClr val="000000"/>
              </a:innerShdw>
            </a:effectLst>
          </p:spPr>
        </p:pic>
        <p:pic>
          <p:nvPicPr>
            <p:cNvPr id="30" name="图片 3" descr="QQ截图20170220111004"/>
            <p:cNvPicPr>
              <a:picLocks noChangeAspect="1"/>
            </p:cNvPicPr>
            <p:nvPr/>
          </p:nvPicPr>
          <p:blipFill>
            <a:blip r:embed="rId3"/>
            <a:srcRect/>
            <a:stretch>
              <a:fillRect/>
            </a:stretch>
          </p:blipFill>
          <p:spPr bwMode="auto">
            <a:xfrm>
              <a:off x="989106" y="1199392"/>
              <a:ext cx="3896008" cy="717165"/>
            </a:xfrm>
            <a:prstGeom prst="rect">
              <a:avLst/>
            </a:prstGeom>
            <a:ln w="228600" cap="sq" cmpd="thickThin">
              <a:solidFill>
                <a:srgbClr val="000000"/>
              </a:solidFill>
              <a:prstDash val="solid"/>
              <a:miter lim="800000"/>
              <a:headEnd/>
              <a:tailEnd/>
            </a:ln>
            <a:effectLst>
              <a:innerShdw blurRad="76200">
                <a:srgbClr val="000000"/>
              </a:innerShdw>
            </a:effectLst>
          </p:spPr>
        </p:pic>
      </p:grpSp>
      <p:grpSp>
        <p:nvGrpSpPr>
          <p:cNvPr id="31" name="组合 30"/>
          <p:cNvGrpSpPr/>
          <p:nvPr/>
        </p:nvGrpSpPr>
        <p:grpSpPr>
          <a:xfrm>
            <a:off x="7589997" y="1582069"/>
            <a:ext cx="3443011" cy="4437731"/>
            <a:chOff x="5608659" y="970798"/>
            <a:chExt cx="3014558" cy="3885493"/>
          </a:xfrm>
        </p:grpSpPr>
        <p:pic>
          <p:nvPicPr>
            <p:cNvPr id="32" name="图片 2" descr="QQ截图20170222180539"/>
            <p:cNvPicPr>
              <a:picLocks noChangeAspect="1"/>
            </p:cNvPicPr>
            <p:nvPr/>
          </p:nvPicPr>
          <p:blipFill>
            <a:blip r:embed="rId4"/>
            <a:srcRect/>
            <a:stretch>
              <a:fillRect/>
            </a:stretch>
          </p:blipFill>
          <p:spPr bwMode="auto">
            <a:xfrm>
              <a:off x="6018174" y="970798"/>
              <a:ext cx="2195528" cy="1073986"/>
            </a:xfrm>
            <a:prstGeom prst="rect">
              <a:avLst/>
            </a:prstGeom>
            <a:noFill/>
            <a:ln w="9525">
              <a:noFill/>
              <a:miter lim="800000"/>
              <a:headEnd/>
              <a:tailEnd/>
            </a:ln>
          </p:spPr>
        </p:pic>
        <p:pic>
          <p:nvPicPr>
            <p:cNvPr id="33" name="图片 4" descr="图"/>
            <p:cNvPicPr>
              <a:picLocks noChangeAspect="1"/>
            </p:cNvPicPr>
            <p:nvPr/>
          </p:nvPicPr>
          <p:blipFill>
            <a:blip r:embed="rId5"/>
            <a:srcRect l="29008" t="24216" r="14929"/>
            <a:stretch>
              <a:fillRect/>
            </a:stretch>
          </p:blipFill>
          <p:spPr bwMode="auto">
            <a:xfrm>
              <a:off x="5608659" y="2037243"/>
              <a:ext cx="3014558" cy="2819048"/>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2384"/>
            <a:ext cx="12198604" cy="6855616"/>
          </a:xfrm>
          <a:prstGeom prst="rect">
            <a:avLst/>
          </a:prstGeom>
        </p:spPr>
      </p:pic>
      <p:pic>
        <p:nvPicPr>
          <p:cNvPr id="4" name="图片 3" descr="vag(换导光臂).127"/>
          <p:cNvPicPr>
            <a:picLocks noChangeAspect="1"/>
          </p:cNvPicPr>
          <p:nvPr/>
        </p:nvPicPr>
        <p:blipFill>
          <a:blip r:embed="rId2"/>
          <a:stretch>
            <a:fillRect/>
          </a:stretch>
        </p:blipFill>
        <p:spPr>
          <a:xfrm>
            <a:off x="2007235" y="0"/>
            <a:ext cx="9144000" cy="6681470"/>
          </a:xfrm>
          <a:prstGeom prst="rect">
            <a:avLst/>
          </a:prstGeom>
        </p:spPr>
      </p:pic>
      <p:sp>
        <p:nvSpPr>
          <p:cNvPr id="13" name="Text Box 4"/>
          <p:cNvSpPr txBox="1">
            <a:spLocks noChangeArrowheads="1"/>
          </p:cNvSpPr>
          <p:nvPr/>
        </p:nvSpPr>
        <p:spPr bwMode="auto">
          <a:xfrm>
            <a:off x="4628388" y="156817"/>
            <a:ext cx="314401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dirty="0">
                <a:latin typeface="Bernard MT Condensed" panose="02050806060905020404" pitchFamily="18" charset="0"/>
              </a:rPr>
              <a:t>Treatment Range</a:t>
            </a:r>
            <a:endParaRPr lang="zh-CN" altLang="zh-CN" dirty="0">
              <a:latin typeface="Bernard MT Condensed" panose="02050806060905020404" pitchFamily="18" charset="0"/>
            </a:endParaRPr>
          </a:p>
        </p:txBody>
      </p:sp>
      <p:sp>
        <p:nvSpPr>
          <p:cNvPr id="17" name="Line 6"/>
          <p:cNvSpPr>
            <a:spLocks noChangeShapeType="1"/>
          </p:cNvSpPr>
          <p:nvPr/>
        </p:nvSpPr>
        <p:spPr bwMode="auto">
          <a:xfrm>
            <a:off x="1" y="418585"/>
            <a:ext cx="4521199" cy="0"/>
          </a:xfrm>
          <a:prstGeom prst="line">
            <a:avLst/>
          </a:prstGeom>
          <a:noFill/>
          <a:ln w="6350">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18" name="Line 7"/>
          <p:cNvSpPr>
            <a:spLocks noChangeShapeType="1"/>
          </p:cNvSpPr>
          <p:nvPr/>
        </p:nvSpPr>
        <p:spPr bwMode="auto">
          <a:xfrm>
            <a:off x="7772401" y="418585"/>
            <a:ext cx="4419600" cy="0"/>
          </a:xfrm>
          <a:prstGeom prst="line">
            <a:avLst/>
          </a:prstGeom>
          <a:noFill/>
          <a:ln w="6350">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19" name="Oval 9"/>
          <p:cNvSpPr>
            <a:spLocks noChangeArrowheads="1"/>
          </p:cNvSpPr>
          <p:nvPr/>
        </p:nvSpPr>
        <p:spPr bwMode="auto">
          <a:xfrm>
            <a:off x="7772400" y="2473869"/>
            <a:ext cx="545910" cy="542736"/>
          </a:xfrm>
          <a:prstGeom prst="ellipse">
            <a:avLst/>
          </a:prstGeom>
          <a:solidFill>
            <a:schemeClr val="accent1">
              <a:lumMod val="75000"/>
            </a:schemeClr>
          </a:solidFill>
          <a:ln>
            <a:noFill/>
          </a:ln>
        </p:spPr>
        <p:txBody>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zh-CN" sz="1800" b="1">
                <a:solidFill>
                  <a:schemeClr val="bg1"/>
                </a:solidFill>
              </a:rPr>
              <a:t>4</a:t>
            </a:r>
            <a:endParaRPr lang="zh-CN" altLang="zh-CN" sz="1800" b="1">
              <a:solidFill>
                <a:schemeClr val="bg1"/>
              </a:solidFill>
            </a:endParaRPr>
          </a:p>
        </p:txBody>
      </p:sp>
      <p:sp>
        <p:nvSpPr>
          <p:cNvPr id="20" name="Oval 10"/>
          <p:cNvSpPr>
            <a:spLocks noChangeArrowheads="1"/>
          </p:cNvSpPr>
          <p:nvPr/>
        </p:nvSpPr>
        <p:spPr bwMode="auto">
          <a:xfrm>
            <a:off x="7773987" y="3408581"/>
            <a:ext cx="545910" cy="542736"/>
          </a:xfrm>
          <a:prstGeom prst="ellipse">
            <a:avLst/>
          </a:prstGeom>
          <a:solidFill>
            <a:schemeClr val="accent1">
              <a:lumMod val="75000"/>
            </a:schemeClr>
          </a:solidFill>
          <a:ln>
            <a:noFill/>
          </a:ln>
        </p:spPr>
        <p:txBody>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zh-CN" sz="1800" b="1">
                <a:solidFill>
                  <a:schemeClr val="bg1"/>
                </a:solidFill>
              </a:rPr>
              <a:t>5</a:t>
            </a:r>
            <a:endParaRPr lang="zh-CN" altLang="zh-CN" sz="1800" b="1">
              <a:solidFill>
                <a:schemeClr val="bg1"/>
              </a:solidFill>
            </a:endParaRPr>
          </a:p>
        </p:txBody>
      </p:sp>
      <p:sp>
        <p:nvSpPr>
          <p:cNvPr id="21" name="Oval 11"/>
          <p:cNvSpPr>
            <a:spLocks noChangeArrowheads="1"/>
          </p:cNvSpPr>
          <p:nvPr/>
        </p:nvSpPr>
        <p:spPr bwMode="auto">
          <a:xfrm>
            <a:off x="7773987" y="4332185"/>
            <a:ext cx="545910" cy="542736"/>
          </a:xfrm>
          <a:prstGeom prst="ellipse">
            <a:avLst/>
          </a:prstGeom>
          <a:solidFill>
            <a:schemeClr val="accent1">
              <a:lumMod val="75000"/>
            </a:schemeClr>
          </a:solidFill>
          <a:ln>
            <a:noFill/>
          </a:ln>
        </p:spPr>
        <p:txBody>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zh-CN" sz="1800" b="1">
                <a:solidFill>
                  <a:schemeClr val="bg1"/>
                </a:solidFill>
              </a:rPr>
              <a:t>6</a:t>
            </a:r>
            <a:endParaRPr lang="zh-CN" altLang="zh-CN" sz="1800" b="1">
              <a:solidFill>
                <a:schemeClr val="bg1"/>
              </a:solidFill>
            </a:endParaRPr>
          </a:p>
        </p:txBody>
      </p:sp>
      <p:sp>
        <p:nvSpPr>
          <p:cNvPr id="22" name="Oval 15"/>
          <p:cNvSpPr>
            <a:spLocks noChangeArrowheads="1"/>
          </p:cNvSpPr>
          <p:nvPr/>
        </p:nvSpPr>
        <p:spPr bwMode="auto">
          <a:xfrm>
            <a:off x="4263825" y="2473869"/>
            <a:ext cx="545910" cy="542736"/>
          </a:xfrm>
          <a:prstGeom prst="ellipse">
            <a:avLst/>
          </a:prstGeom>
          <a:solidFill>
            <a:schemeClr val="accent1">
              <a:lumMod val="75000"/>
            </a:schemeClr>
          </a:solidFill>
          <a:ln>
            <a:noFill/>
          </a:ln>
        </p:spPr>
        <p:txBody>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zh-CN" sz="1800" b="1">
                <a:solidFill>
                  <a:schemeClr val="bg1"/>
                </a:solidFill>
              </a:rPr>
              <a:t>1</a:t>
            </a:r>
            <a:endParaRPr lang="zh-CN" altLang="zh-CN" sz="1800" b="1">
              <a:solidFill>
                <a:schemeClr val="bg1"/>
              </a:solidFill>
            </a:endParaRPr>
          </a:p>
        </p:txBody>
      </p:sp>
      <p:sp>
        <p:nvSpPr>
          <p:cNvPr id="23" name="Oval 16"/>
          <p:cNvSpPr>
            <a:spLocks noChangeArrowheads="1"/>
          </p:cNvSpPr>
          <p:nvPr/>
        </p:nvSpPr>
        <p:spPr bwMode="auto">
          <a:xfrm>
            <a:off x="4265412" y="3408581"/>
            <a:ext cx="545910" cy="542736"/>
          </a:xfrm>
          <a:prstGeom prst="ellipse">
            <a:avLst/>
          </a:prstGeom>
          <a:solidFill>
            <a:schemeClr val="accent1">
              <a:lumMod val="75000"/>
            </a:schemeClr>
          </a:solidFill>
          <a:ln>
            <a:noFill/>
          </a:ln>
        </p:spPr>
        <p:txBody>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zh-CN" sz="1800" b="1">
                <a:solidFill>
                  <a:schemeClr val="bg1"/>
                </a:solidFill>
              </a:rPr>
              <a:t>2</a:t>
            </a:r>
            <a:endParaRPr lang="zh-CN" altLang="zh-CN" sz="1800" b="1">
              <a:solidFill>
                <a:schemeClr val="bg1"/>
              </a:solidFill>
            </a:endParaRPr>
          </a:p>
        </p:txBody>
      </p:sp>
      <p:sp>
        <p:nvSpPr>
          <p:cNvPr id="24" name="Oval 17"/>
          <p:cNvSpPr>
            <a:spLocks noChangeArrowheads="1"/>
          </p:cNvSpPr>
          <p:nvPr/>
        </p:nvSpPr>
        <p:spPr bwMode="auto">
          <a:xfrm>
            <a:off x="4265412" y="4332185"/>
            <a:ext cx="545910" cy="542736"/>
          </a:xfrm>
          <a:prstGeom prst="ellipse">
            <a:avLst/>
          </a:prstGeom>
          <a:solidFill>
            <a:schemeClr val="accent1">
              <a:lumMod val="75000"/>
            </a:schemeClr>
          </a:solidFill>
          <a:ln>
            <a:noFill/>
          </a:ln>
        </p:spPr>
        <p:txBody>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zh-CN" sz="1800" b="1">
                <a:solidFill>
                  <a:schemeClr val="bg1"/>
                </a:solidFill>
              </a:rPr>
              <a:t>3</a:t>
            </a:r>
            <a:endParaRPr lang="zh-CN" altLang="zh-CN" sz="1800" b="1">
              <a:solidFill>
                <a:schemeClr val="bg1"/>
              </a:solidFill>
            </a:endParaRPr>
          </a:p>
        </p:txBody>
      </p:sp>
      <p:sp>
        <p:nvSpPr>
          <p:cNvPr id="25" name="矩形 7"/>
          <p:cNvSpPr/>
          <p:nvPr>
            <p:custDataLst>
              <p:tags r:id="rId3"/>
            </p:custDataLst>
          </p:nvPr>
        </p:nvSpPr>
        <p:spPr bwMode="auto">
          <a:xfrm>
            <a:off x="2007523" y="2436769"/>
            <a:ext cx="2256302" cy="57983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79" y="connsiteY0-80"/>
              </a:cxn>
              <a:cxn ang="0">
                <a:pos x="connsiteX1-81" y="connsiteY1-82"/>
              </a:cxn>
              <a:cxn ang="0">
                <a:pos x="connsiteX2-83" y="connsiteY2-84"/>
              </a:cxn>
              <a:cxn ang="0">
                <a:pos x="connsiteX3-85" y="connsiteY3-86"/>
              </a:cxn>
              <a:cxn ang="0">
                <a:pos x="connsiteX4-87" y="connsiteY4-88"/>
              </a:cxn>
              <a:cxn ang="0">
                <a:pos x="connsiteX5-89" y="connsiteY5-90"/>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12700" cap="sq">
            <a:solidFill>
              <a:srgbClr val="DDDDDD"/>
            </a:solidFill>
            <a:bevel/>
          </a:ln>
        </p:spPr>
        <p:style>
          <a:lnRef idx="2">
            <a:schemeClr val="accent1">
              <a:shade val="50000"/>
            </a:schemeClr>
          </a:lnRef>
          <a:fillRef idx="1">
            <a:schemeClr val="accent1"/>
          </a:fillRef>
          <a:effectRef idx="0">
            <a:schemeClr val="accent1"/>
          </a:effectRef>
          <a:fontRef idx="minor">
            <a:schemeClr val="lt1"/>
          </a:fontRef>
        </p:style>
        <p:txBody>
          <a:bodyPr lIns="136670" tIns="0" rIns="45556" bIns="60742" anchor="b">
            <a:normAutofit/>
          </a:bodyPr>
          <a:lstStyle/>
          <a:p>
            <a:pPr algn="r" fontAlgn="auto">
              <a:spcBef>
                <a:spcPts val="0"/>
              </a:spcBef>
              <a:spcAft>
                <a:spcPts val="0"/>
              </a:spcAft>
              <a:defRPr/>
            </a:pPr>
            <a:r>
              <a:rPr lang="zh-CN" altLang="en-US" sz="1200" b="1" dirty="0">
                <a:solidFill>
                  <a:schemeClr val="tx1">
                    <a:lumMod val="75000"/>
                    <a:lumOff val="25000"/>
                  </a:schemeClr>
                </a:solidFill>
              </a:rPr>
              <a:t>Body tattoo, eyebrow tattoo and lips line </a:t>
            </a:r>
            <a:endParaRPr lang="en-US" altLang="zh-CN" sz="1200" b="1" dirty="0">
              <a:solidFill>
                <a:schemeClr val="tx1">
                  <a:lumMod val="75000"/>
                  <a:lumOff val="25000"/>
                </a:schemeClr>
              </a:solidFill>
            </a:endParaRPr>
          </a:p>
        </p:txBody>
      </p:sp>
      <p:sp>
        <p:nvSpPr>
          <p:cNvPr id="29" name="矩形 7"/>
          <p:cNvSpPr/>
          <p:nvPr>
            <p:custDataLst>
              <p:tags r:id="rId4"/>
            </p:custDataLst>
          </p:nvPr>
        </p:nvSpPr>
        <p:spPr bwMode="auto">
          <a:xfrm>
            <a:off x="2007523" y="3051519"/>
            <a:ext cx="2256302" cy="987425"/>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79" y="connsiteY0-80"/>
              </a:cxn>
              <a:cxn ang="0">
                <a:pos x="connsiteX1-81" y="connsiteY1-82"/>
              </a:cxn>
              <a:cxn ang="0">
                <a:pos x="connsiteX2-83" y="connsiteY2-84"/>
              </a:cxn>
              <a:cxn ang="0">
                <a:pos x="connsiteX3-85" y="connsiteY3-86"/>
              </a:cxn>
              <a:cxn ang="0">
                <a:pos x="connsiteX4-87" y="connsiteY4-88"/>
              </a:cxn>
              <a:cxn ang="0">
                <a:pos x="connsiteX5-89" y="connsiteY5-90"/>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12700" cap="sq">
            <a:solidFill>
              <a:srgbClr val="DDDDDD"/>
            </a:solidFill>
            <a:bevel/>
          </a:ln>
        </p:spPr>
        <p:style>
          <a:lnRef idx="2">
            <a:schemeClr val="accent1">
              <a:shade val="50000"/>
            </a:schemeClr>
          </a:lnRef>
          <a:fillRef idx="1">
            <a:schemeClr val="accent1"/>
          </a:fillRef>
          <a:effectRef idx="0">
            <a:schemeClr val="accent1"/>
          </a:effectRef>
          <a:fontRef idx="minor">
            <a:schemeClr val="lt1"/>
          </a:fontRef>
        </p:style>
        <p:txBody>
          <a:bodyPr lIns="136670" tIns="0" rIns="45556" bIns="60742" anchor="b">
            <a:normAutofit/>
          </a:bodyPr>
          <a:lstStyle/>
          <a:p>
            <a:pPr algn="r" fontAlgn="auto">
              <a:spcBef>
                <a:spcPts val="0"/>
              </a:spcBef>
              <a:spcAft>
                <a:spcPts val="0"/>
              </a:spcAft>
              <a:defRPr/>
            </a:pPr>
            <a:r>
              <a:rPr lang="zh-CN" altLang="en-US" sz="1200" b="1" dirty="0">
                <a:solidFill>
                  <a:schemeClr val="tx1">
                    <a:lumMod val="75000"/>
                    <a:lumOff val="25000"/>
                  </a:schemeClr>
                </a:solidFill>
              </a:rPr>
              <a:t>Pigment of epidermis and derma </a:t>
            </a:r>
            <a:r>
              <a:rPr lang="zh-CN" altLang="en-US" sz="1200" b="1" dirty="0" smtClean="0">
                <a:solidFill>
                  <a:schemeClr val="tx1">
                    <a:lumMod val="75000"/>
                    <a:lumOff val="25000"/>
                  </a:schemeClr>
                </a:solidFill>
              </a:rPr>
              <a:t>layer</a:t>
            </a:r>
            <a:endParaRPr lang="zh-CN" altLang="en-US" sz="1200" b="1" dirty="0">
              <a:solidFill>
                <a:schemeClr val="tx1">
                  <a:lumMod val="75000"/>
                  <a:lumOff val="25000"/>
                </a:schemeClr>
              </a:solidFill>
            </a:endParaRPr>
          </a:p>
        </p:txBody>
      </p:sp>
      <p:sp>
        <p:nvSpPr>
          <p:cNvPr id="30" name="矩形 7"/>
          <p:cNvSpPr/>
          <p:nvPr>
            <p:custDataLst>
              <p:tags r:id="rId5"/>
            </p:custDataLst>
          </p:nvPr>
        </p:nvSpPr>
        <p:spPr bwMode="auto">
          <a:xfrm>
            <a:off x="2007523" y="4329999"/>
            <a:ext cx="2256302" cy="57708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79" y="connsiteY0-80"/>
              </a:cxn>
              <a:cxn ang="0">
                <a:pos x="connsiteX1-81" y="connsiteY1-82"/>
              </a:cxn>
              <a:cxn ang="0">
                <a:pos x="connsiteX2-83" y="connsiteY2-84"/>
              </a:cxn>
              <a:cxn ang="0">
                <a:pos x="connsiteX3-85" y="connsiteY3-86"/>
              </a:cxn>
              <a:cxn ang="0">
                <a:pos x="connsiteX4-87" y="connsiteY4-88"/>
              </a:cxn>
              <a:cxn ang="0">
                <a:pos x="connsiteX5-89" y="connsiteY5-90"/>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12700" cap="sq">
            <a:solidFill>
              <a:srgbClr val="DDDDDD"/>
            </a:solidFill>
            <a:bevel/>
          </a:ln>
        </p:spPr>
        <p:style>
          <a:lnRef idx="2">
            <a:schemeClr val="accent1">
              <a:shade val="50000"/>
            </a:schemeClr>
          </a:lnRef>
          <a:fillRef idx="1">
            <a:schemeClr val="accent1"/>
          </a:fillRef>
          <a:effectRef idx="0">
            <a:schemeClr val="accent1"/>
          </a:effectRef>
          <a:fontRef idx="minor">
            <a:schemeClr val="lt1"/>
          </a:fontRef>
        </p:style>
        <p:txBody>
          <a:bodyPr lIns="136670" tIns="0" rIns="45556" bIns="60742" anchor="b">
            <a:normAutofit/>
          </a:bodyPr>
          <a:lstStyle/>
          <a:p>
            <a:pPr algn="r" fontAlgn="auto">
              <a:spcBef>
                <a:spcPts val="0"/>
              </a:spcBef>
              <a:spcAft>
                <a:spcPts val="0"/>
              </a:spcAft>
              <a:defRPr/>
            </a:pPr>
            <a:r>
              <a:rPr lang="zh-CN" altLang="en-US" sz="1200" b="1" dirty="0" smtClean="0">
                <a:solidFill>
                  <a:schemeClr val="tx1">
                    <a:lumMod val="75000"/>
                    <a:lumOff val="25000"/>
                  </a:schemeClr>
                </a:solidFill>
              </a:rPr>
              <a:t>Nevus </a:t>
            </a:r>
            <a:r>
              <a:rPr lang="zh-CN" altLang="en-US" sz="1200" b="1" dirty="0">
                <a:solidFill>
                  <a:schemeClr val="tx1">
                    <a:lumMod val="75000"/>
                    <a:lumOff val="25000"/>
                  </a:schemeClr>
                </a:solidFill>
              </a:rPr>
              <a:t>of Ota and birth </a:t>
            </a:r>
            <a:r>
              <a:rPr lang="zh-CN" altLang="en-US" sz="1200" b="1" dirty="0" smtClean="0">
                <a:solidFill>
                  <a:schemeClr val="tx1">
                    <a:lumMod val="75000"/>
                    <a:lumOff val="25000"/>
                  </a:schemeClr>
                </a:solidFill>
              </a:rPr>
              <a:t>mark</a:t>
            </a:r>
            <a:endParaRPr lang="zh-CN" altLang="en-US" sz="1200" b="1" dirty="0">
              <a:solidFill>
                <a:schemeClr val="tx1">
                  <a:lumMod val="75000"/>
                  <a:lumOff val="25000"/>
                </a:schemeClr>
              </a:solidFill>
            </a:endParaRPr>
          </a:p>
        </p:txBody>
      </p:sp>
      <p:sp>
        <p:nvSpPr>
          <p:cNvPr id="31" name="矩形 7"/>
          <p:cNvSpPr/>
          <p:nvPr>
            <p:custDataLst>
              <p:tags r:id="rId6"/>
            </p:custDataLst>
          </p:nvPr>
        </p:nvSpPr>
        <p:spPr bwMode="auto">
          <a:xfrm>
            <a:off x="8379971" y="2029674"/>
            <a:ext cx="2235069" cy="985838"/>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79" y="connsiteY0-80"/>
              </a:cxn>
              <a:cxn ang="0">
                <a:pos x="connsiteX1-81" y="connsiteY1-82"/>
              </a:cxn>
              <a:cxn ang="0">
                <a:pos x="connsiteX2-83" y="connsiteY2-84"/>
              </a:cxn>
              <a:cxn ang="0">
                <a:pos x="connsiteX3-85" y="connsiteY3-86"/>
              </a:cxn>
              <a:cxn ang="0">
                <a:pos x="connsiteX4-87" y="connsiteY4-88"/>
              </a:cxn>
              <a:cxn ang="0">
                <a:pos x="connsiteX5-89" y="connsiteY5-90"/>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12700" cap="sq">
            <a:solidFill>
              <a:srgbClr val="DDDDDD"/>
            </a:solidFill>
            <a:bevel/>
          </a:ln>
        </p:spPr>
        <p:style>
          <a:lnRef idx="2">
            <a:schemeClr val="accent1">
              <a:shade val="50000"/>
            </a:schemeClr>
          </a:lnRef>
          <a:fillRef idx="1">
            <a:schemeClr val="accent1"/>
          </a:fillRef>
          <a:effectRef idx="0">
            <a:schemeClr val="accent1"/>
          </a:effectRef>
          <a:fontRef idx="minor">
            <a:schemeClr val="lt1"/>
          </a:fontRef>
        </p:style>
        <p:txBody>
          <a:bodyPr lIns="136670" tIns="0" rIns="45556" bIns="60742" anchor="b">
            <a:normAutofit/>
          </a:bodyPr>
          <a:lstStyle/>
          <a:p>
            <a:pPr fontAlgn="auto">
              <a:spcBef>
                <a:spcPts val="0"/>
              </a:spcBef>
              <a:spcAft>
                <a:spcPts val="0"/>
              </a:spcAft>
              <a:defRPr/>
            </a:pPr>
            <a:r>
              <a:rPr lang="zh-CN" altLang="en-US" sz="1200" b="1" dirty="0">
                <a:solidFill>
                  <a:schemeClr val="tx1">
                    <a:lumMod val="75000"/>
                    <a:lumOff val="25000"/>
                  </a:schemeClr>
                </a:solidFill>
              </a:rPr>
              <a:t>Freckles, Black spot, Age spots ,Coffee spots and </a:t>
            </a:r>
            <a:endParaRPr lang="zh-CN" altLang="en-US" sz="1200" b="1" dirty="0">
              <a:solidFill>
                <a:schemeClr val="tx1">
                  <a:lumMod val="75000"/>
                  <a:lumOff val="25000"/>
                </a:schemeClr>
              </a:solidFill>
            </a:endParaRPr>
          </a:p>
          <a:p>
            <a:pPr fontAlgn="auto">
              <a:spcBef>
                <a:spcPts val="0"/>
              </a:spcBef>
              <a:spcAft>
                <a:spcPts val="0"/>
              </a:spcAft>
              <a:defRPr/>
            </a:pPr>
            <a:r>
              <a:rPr lang="zh-CN" altLang="en-US" sz="1200" b="1" dirty="0">
                <a:solidFill>
                  <a:schemeClr val="tx1">
                    <a:lumMod val="75000"/>
                    <a:lumOff val="25000"/>
                  </a:schemeClr>
                </a:solidFill>
              </a:rPr>
              <a:t>sun-burn spots. </a:t>
            </a:r>
            <a:endParaRPr lang="zh-CN" altLang="en-US" sz="1200" b="1" dirty="0">
              <a:solidFill>
                <a:schemeClr val="tx1">
                  <a:lumMod val="75000"/>
                  <a:lumOff val="25000"/>
                </a:schemeClr>
              </a:solidFill>
            </a:endParaRPr>
          </a:p>
        </p:txBody>
      </p:sp>
      <p:sp>
        <p:nvSpPr>
          <p:cNvPr id="32" name="矩形 7"/>
          <p:cNvSpPr/>
          <p:nvPr>
            <p:custDataLst>
              <p:tags r:id="rId7"/>
            </p:custDataLst>
          </p:nvPr>
        </p:nvSpPr>
        <p:spPr bwMode="auto">
          <a:xfrm>
            <a:off x="8379970" y="3042400"/>
            <a:ext cx="2248608" cy="987425"/>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79" y="connsiteY0-80"/>
              </a:cxn>
              <a:cxn ang="0">
                <a:pos x="connsiteX1-81" y="connsiteY1-82"/>
              </a:cxn>
              <a:cxn ang="0">
                <a:pos x="connsiteX2-83" y="connsiteY2-84"/>
              </a:cxn>
              <a:cxn ang="0">
                <a:pos x="connsiteX3-85" y="connsiteY3-86"/>
              </a:cxn>
              <a:cxn ang="0">
                <a:pos x="connsiteX4-87" y="connsiteY4-88"/>
              </a:cxn>
              <a:cxn ang="0">
                <a:pos x="connsiteX5-89" y="connsiteY5-90"/>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12700" cap="sq">
            <a:solidFill>
              <a:srgbClr val="DDDDDD"/>
            </a:solidFill>
            <a:bevel/>
          </a:ln>
        </p:spPr>
        <p:style>
          <a:lnRef idx="2">
            <a:schemeClr val="accent1">
              <a:shade val="50000"/>
            </a:schemeClr>
          </a:lnRef>
          <a:fillRef idx="1">
            <a:schemeClr val="accent1"/>
          </a:fillRef>
          <a:effectRef idx="0">
            <a:schemeClr val="accent1"/>
          </a:effectRef>
          <a:fontRef idx="minor">
            <a:schemeClr val="lt1"/>
          </a:fontRef>
        </p:style>
        <p:txBody>
          <a:bodyPr lIns="136670" tIns="0" rIns="45556" bIns="60742" anchor="b">
            <a:normAutofit/>
          </a:bodyPr>
          <a:lstStyle/>
          <a:p>
            <a:pPr fontAlgn="auto">
              <a:spcBef>
                <a:spcPts val="0"/>
              </a:spcBef>
              <a:spcAft>
                <a:spcPts val="0"/>
              </a:spcAft>
              <a:defRPr/>
            </a:pPr>
            <a:r>
              <a:rPr lang="zh-CN" altLang="en-US" sz="1200" b="1" dirty="0">
                <a:solidFill>
                  <a:schemeClr val="tx1">
                    <a:lumMod val="75000"/>
                    <a:lumOff val="25000"/>
                  </a:schemeClr>
                </a:solidFill>
              </a:rPr>
              <a:t>Skin rejuvenation, skin whitening and resurfacing. </a:t>
            </a:r>
            <a:endParaRPr lang="zh-CN" altLang="en-US" sz="1200" b="1" dirty="0">
              <a:solidFill>
                <a:schemeClr val="tx1">
                  <a:lumMod val="75000"/>
                  <a:lumOff val="25000"/>
                </a:schemeClr>
              </a:solidFill>
            </a:endParaRPr>
          </a:p>
        </p:txBody>
      </p:sp>
      <p:sp>
        <p:nvSpPr>
          <p:cNvPr id="33" name="矩形 7"/>
          <p:cNvSpPr/>
          <p:nvPr>
            <p:custDataLst>
              <p:tags r:id="rId8"/>
            </p:custDataLst>
          </p:nvPr>
        </p:nvSpPr>
        <p:spPr bwMode="auto">
          <a:xfrm>
            <a:off x="8366432" y="3919660"/>
            <a:ext cx="2248608" cy="987425"/>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79" y="connsiteY0-80"/>
              </a:cxn>
              <a:cxn ang="0">
                <a:pos x="connsiteX1-81" y="connsiteY1-82"/>
              </a:cxn>
              <a:cxn ang="0">
                <a:pos x="connsiteX2-83" y="connsiteY2-84"/>
              </a:cxn>
              <a:cxn ang="0">
                <a:pos x="connsiteX3-85" y="connsiteY3-86"/>
              </a:cxn>
              <a:cxn ang="0">
                <a:pos x="connsiteX4-87" y="connsiteY4-88"/>
              </a:cxn>
              <a:cxn ang="0">
                <a:pos x="connsiteX5-89" y="connsiteY5-90"/>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12700" cap="sq">
            <a:solidFill>
              <a:srgbClr val="DDDDDD"/>
            </a:solidFill>
            <a:bevel/>
          </a:ln>
        </p:spPr>
        <p:style>
          <a:lnRef idx="2">
            <a:schemeClr val="accent1">
              <a:shade val="50000"/>
            </a:schemeClr>
          </a:lnRef>
          <a:fillRef idx="1">
            <a:schemeClr val="accent1"/>
          </a:fillRef>
          <a:effectRef idx="0">
            <a:schemeClr val="accent1"/>
          </a:effectRef>
          <a:fontRef idx="minor">
            <a:schemeClr val="lt1"/>
          </a:fontRef>
        </p:style>
        <p:txBody>
          <a:bodyPr lIns="136670" tIns="0" rIns="45556" bIns="60742" anchor="b">
            <a:normAutofit/>
          </a:bodyPr>
          <a:lstStyle/>
          <a:p>
            <a:pPr fontAlgn="auto">
              <a:spcBef>
                <a:spcPts val="0"/>
              </a:spcBef>
              <a:spcAft>
                <a:spcPts val="0"/>
              </a:spcAft>
              <a:defRPr/>
            </a:pPr>
            <a:r>
              <a:rPr lang="zh-CN" altLang="en-US" sz="1200" b="1" dirty="0">
                <a:solidFill>
                  <a:schemeClr val="tx1"/>
                </a:solidFill>
              </a:rPr>
              <a:t>Cleanse skin oil and shrink pores</a:t>
            </a:r>
            <a:endParaRPr lang="zh-CN" altLang="en-US" sz="1200" b="1" dirty="0">
              <a:solidFill>
                <a:schemeClr val="tx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3" name="Text Box 4"/>
          <p:cNvSpPr txBox="1">
            <a:spLocks noChangeArrowheads="1"/>
          </p:cNvSpPr>
          <p:nvPr/>
        </p:nvSpPr>
        <p:spPr bwMode="auto">
          <a:xfrm>
            <a:off x="503543" y="576846"/>
            <a:ext cx="382981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dirty="0">
                <a:solidFill>
                  <a:schemeClr val="bg1"/>
                </a:solidFill>
                <a:latin typeface="Bernard MT Condensed" panose="02050806060905020404" pitchFamily="18" charset="0"/>
              </a:rPr>
              <a:t>Technical Specification</a:t>
            </a:r>
            <a:endParaRPr lang="zh-CN" altLang="zh-CN" dirty="0">
              <a:solidFill>
                <a:schemeClr val="bg1"/>
              </a:solidFill>
              <a:latin typeface="Bernard MT Condensed" panose="02050806060905020404" pitchFamily="18" charset="0"/>
            </a:endParaRPr>
          </a:p>
        </p:txBody>
      </p:sp>
      <p:grpSp>
        <p:nvGrpSpPr>
          <p:cNvPr id="8" name="组合 7"/>
          <p:cNvGrpSpPr/>
          <p:nvPr/>
        </p:nvGrpSpPr>
        <p:grpSpPr>
          <a:xfrm>
            <a:off x="1686501" y="1605440"/>
            <a:ext cx="7952547" cy="4672859"/>
            <a:chOff x="2928408" y="1605440"/>
            <a:chExt cx="7952547" cy="4672859"/>
          </a:xfrm>
        </p:grpSpPr>
        <p:sp>
          <p:nvSpPr>
            <p:cNvPr id="27" name="矩形 2"/>
            <p:cNvSpPr>
              <a:spLocks noChangeArrowheads="1"/>
            </p:cNvSpPr>
            <p:nvPr/>
          </p:nvSpPr>
          <p:spPr bwMode="auto">
            <a:xfrm>
              <a:off x="5634272" y="2399719"/>
              <a:ext cx="5246683" cy="3878580"/>
            </a:xfrm>
            <a:prstGeom prst="rect">
              <a:avLst/>
            </a:prstGeom>
            <a:noFill/>
            <a:ln w="9525">
              <a:noFill/>
              <a:miter lim="800000"/>
            </a:ln>
          </p:spPr>
          <p:txBody>
            <a:bodyPr wrap="square">
              <a:spAutoFit/>
            </a:bodyPr>
            <a:lstStyle/>
            <a:p>
              <a:pPr eaLnBrk="0" hangingPunct="0">
                <a:lnSpc>
                  <a:spcPct val="160000"/>
                </a:lnSpc>
              </a:pPr>
              <a:r>
                <a:rPr lang="en-US" altLang="zh-CN" sz="1400" noProof="1">
                  <a:solidFill>
                    <a:schemeClr val="accent1"/>
                  </a:solidFill>
                  <a:latin typeface="苹方 粗体" panose="020B0600000000000000" pitchFamily="34" charset="-122"/>
                  <a:ea typeface="苹方 粗体" panose="020B0600000000000000" pitchFamily="34" charset="-122"/>
                  <a:cs typeface="黑体" panose="02010609060101010101" pitchFamily="2" charset="-122"/>
                  <a:sym typeface="+mn-ea"/>
                </a:rPr>
                <a:t>Single mode: Max 400mj (532nm), Max 800mj (1064nm) </a:t>
              </a:r>
              <a:endParaRPr lang="en-US" altLang="zh-CN" sz="1400" noProof="1">
                <a:solidFill>
                  <a:schemeClr val="accent1"/>
                </a:solidFill>
                <a:latin typeface="苹方 粗体" panose="020B0600000000000000" pitchFamily="34" charset="-122"/>
                <a:ea typeface="苹方 粗体" panose="020B0600000000000000" pitchFamily="34" charset="-122"/>
                <a:cs typeface="黑体" panose="02010609060101010101" pitchFamily="2" charset="-122"/>
                <a:sym typeface="+mn-ea"/>
              </a:endParaRPr>
            </a:p>
            <a:p>
              <a:pPr eaLnBrk="0" hangingPunct="0">
                <a:lnSpc>
                  <a:spcPct val="160000"/>
                </a:lnSpc>
              </a:pPr>
              <a:r>
                <a:rPr lang="en-US" altLang="zh-CN" sz="1400" noProof="1">
                  <a:solidFill>
                    <a:schemeClr val="accent1"/>
                  </a:solidFill>
                  <a:latin typeface="苹方 粗体" panose="020B0600000000000000" pitchFamily="34" charset="-122"/>
                  <a:ea typeface="苹方 粗体" panose="020B0600000000000000" pitchFamily="34" charset="-122"/>
                  <a:cs typeface="黑体" panose="02010609060101010101" pitchFamily="2" charset="-122"/>
                  <a:sym typeface="+mn-ea"/>
                </a:rPr>
                <a:t>Double Mode: Max 800mj(532nm), Max 1600mj (1064nm)</a:t>
              </a:r>
              <a:endParaRPr lang="en-US" altLang="zh-CN" sz="1400" noProof="1">
                <a:solidFill>
                  <a:schemeClr val="accent1"/>
                </a:solidFill>
                <a:latin typeface="苹方 粗体" panose="020B0600000000000000" pitchFamily="34" charset="-122"/>
                <a:ea typeface="苹方 粗体" panose="020B0600000000000000" pitchFamily="34" charset="-122"/>
                <a:cs typeface="黑体" panose="02010609060101010101" pitchFamily="2" charset="-122"/>
                <a:sym typeface="+mn-ea"/>
              </a:endParaRPr>
            </a:p>
            <a:p>
              <a:pPr eaLnBrk="0" hangingPunct="0">
                <a:lnSpc>
                  <a:spcPct val="160000"/>
                </a:lnSpc>
              </a:pPr>
              <a:r>
                <a:rPr lang="en-US" altLang="zh-CN" sz="1400" noProof="1">
                  <a:solidFill>
                    <a:schemeClr val="accent1"/>
                  </a:solidFill>
                  <a:latin typeface="苹方 粗体" panose="020B0600000000000000" pitchFamily="34" charset="-122"/>
                  <a:ea typeface="苹方 粗体" panose="020B0600000000000000" pitchFamily="34" charset="-122"/>
                  <a:cs typeface="黑体" panose="02010609060101010101" pitchFamily="2" charset="-122"/>
                  <a:sym typeface="+mn-ea"/>
                </a:rPr>
                <a:t>1064nm, 532nm  </a:t>
              </a:r>
              <a:endParaRPr lang="en-US" altLang="zh-CN" sz="1400" noProof="1">
                <a:solidFill>
                  <a:schemeClr val="accent1"/>
                </a:solidFill>
                <a:latin typeface="苹方 粗体" panose="020B0600000000000000" pitchFamily="34" charset="-122"/>
                <a:ea typeface="苹方 粗体" panose="020B0600000000000000" pitchFamily="34" charset="-122"/>
                <a:cs typeface="黑体" panose="02010609060101010101" pitchFamily="2" charset="-122"/>
                <a:sym typeface="+mn-ea"/>
              </a:endParaRPr>
            </a:p>
            <a:p>
              <a:pPr eaLnBrk="0" hangingPunct="0">
                <a:lnSpc>
                  <a:spcPct val="160000"/>
                </a:lnSpc>
              </a:pPr>
              <a:r>
                <a:rPr lang="en-US" altLang="zh-CN" sz="1400" noProof="1">
                  <a:solidFill>
                    <a:schemeClr val="accent1"/>
                  </a:solidFill>
                  <a:latin typeface="苹方 粗体" panose="020B0600000000000000" pitchFamily="34" charset="-122"/>
                  <a:ea typeface="苹方 粗体" panose="020B0600000000000000" pitchFamily="34" charset="-122"/>
                  <a:cs typeface="黑体" panose="02010609060101010101" pitchFamily="2" charset="-122"/>
                  <a:sym typeface="+mn-ea"/>
                </a:rPr>
                <a:t>750ps  </a:t>
              </a:r>
              <a:endParaRPr lang="en-US" altLang="zh-CN" sz="1400" noProof="1">
                <a:solidFill>
                  <a:schemeClr val="accent1"/>
                </a:solidFill>
                <a:latin typeface="苹方 粗体" panose="020B0600000000000000" pitchFamily="34" charset="-122"/>
                <a:ea typeface="苹方 粗体" panose="020B0600000000000000" pitchFamily="34" charset="-122"/>
                <a:cs typeface="黑体" panose="02010609060101010101" pitchFamily="2" charset="-122"/>
                <a:sym typeface="+mn-ea"/>
              </a:endParaRPr>
            </a:p>
            <a:p>
              <a:pPr eaLnBrk="0" hangingPunct="0">
                <a:lnSpc>
                  <a:spcPct val="160000"/>
                </a:lnSpc>
              </a:pPr>
              <a:r>
                <a:rPr lang="en-US" altLang="zh-CN" sz="1400" noProof="1">
                  <a:solidFill>
                    <a:schemeClr val="accent1"/>
                  </a:solidFill>
                  <a:latin typeface="苹方 粗体" panose="020B0600000000000000" pitchFamily="34" charset="-122"/>
                  <a:ea typeface="苹方 粗体" panose="020B0600000000000000" pitchFamily="34" charset="-122"/>
                  <a:cs typeface="黑体" panose="02010609060101010101" pitchFamily="2" charset="-122"/>
                  <a:sym typeface="+mn-ea"/>
                </a:rPr>
                <a:t>1-10Hz</a:t>
              </a:r>
              <a:endParaRPr lang="en-US" altLang="zh-CN" sz="1400" noProof="1">
                <a:solidFill>
                  <a:schemeClr val="accent1"/>
                </a:solidFill>
                <a:latin typeface="苹方 粗体" panose="020B0600000000000000" pitchFamily="34" charset="-122"/>
                <a:ea typeface="苹方 粗体" panose="020B0600000000000000" pitchFamily="34" charset="-122"/>
                <a:cs typeface="黑体" panose="02010609060101010101" pitchFamily="2" charset="-122"/>
                <a:sym typeface="+mn-ea"/>
              </a:endParaRPr>
            </a:p>
            <a:p>
              <a:pPr eaLnBrk="0" hangingPunct="0">
                <a:lnSpc>
                  <a:spcPct val="160000"/>
                </a:lnSpc>
              </a:pPr>
              <a:r>
                <a:rPr lang="en-US" altLang="zh-CN" sz="1400" noProof="1">
                  <a:solidFill>
                    <a:schemeClr val="accent1"/>
                  </a:solidFill>
                  <a:latin typeface="苹方 粗体" panose="020B0600000000000000" pitchFamily="34" charset="-122"/>
                  <a:ea typeface="苹方 粗体" panose="020B0600000000000000" pitchFamily="34" charset="-122"/>
                  <a:cs typeface="黑体" panose="02010609060101010101" pitchFamily="2" charset="-122"/>
                  <a:sym typeface="+mn-ea"/>
                </a:rPr>
                <a:t>2-10MM</a:t>
              </a:r>
              <a:endParaRPr lang="en-US" altLang="zh-CN" sz="1400" noProof="1">
                <a:solidFill>
                  <a:schemeClr val="accent1"/>
                </a:solidFill>
                <a:latin typeface="苹方 粗体" panose="020B0600000000000000" pitchFamily="34" charset="-122"/>
                <a:ea typeface="苹方 粗体" panose="020B0600000000000000" pitchFamily="34" charset="-122"/>
                <a:cs typeface="黑体" panose="02010609060101010101" pitchFamily="2" charset="-122"/>
                <a:sym typeface="+mn-ea"/>
              </a:endParaRPr>
            </a:p>
            <a:p>
              <a:pPr eaLnBrk="0" hangingPunct="0">
                <a:lnSpc>
                  <a:spcPct val="160000"/>
                </a:lnSpc>
              </a:pPr>
              <a:r>
                <a:rPr lang="en-US" altLang="zh-CN" sz="1400" noProof="1">
                  <a:solidFill>
                    <a:schemeClr val="accent1"/>
                  </a:solidFill>
                  <a:latin typeface="苹方 粗体" panose="020B0600000000000000" pitchFamily="34" charset="-122"/>
                  <a:ea typeface="苹方 粗体" panose="020B0600000000000000" pitchFamily="34" charset="-122"/>
                  <a:cs typeface="黑体" panose="02010609060101010101" pitchFamily="2" charset="-122"/>
                  <a:sym typeface="+mn-ea"/>
                </a:rPr>
                <a:t>1 lamp 1 rod / 1 lamp 2 rod </a:t>
              </a:r>
              <a:endParaRPr lang="en-US" altLang="zh-CN" sz="1400" noProof="1">
                <a:solidFill>
                  <a:schemeClr val="accent1"/>
                </a:solidFill>
                <a:latin typeface="苹方 粗体" panose="020B0600000000000000" pitchFamily="34" charset="-122"/>
                <a:ea typeface="苹方 粗体" panose="020B0600000000000000" pitchFamily="34" charset="-122"/>
                <a:cs typeface="黑体" panose="02010609060101010101" pitchFamily="2" charset="-122"/>
                <a:sym typeface="+mn-ea"/>
              </a:endParaRPr>
            </a:p>
            <a:p>
              <a:pPr eaLnBrk="0" hangingPunct="0">
                <a:lnSpc>
                  <a:spcPct val="160000"/>
                </a:lnSpc>
              </a:pPr>
              <a:r>
                <a:rPr lang="en-US" altLang="zh-CN" sz="1400" noProof="1">
                  <a:solidFill>
                    <a:schemeClr val="accent1"/>
                  </a:solidFill>
                  <a:latin typeface="苹方 粗体" panose="020B0600000000000000" pitchFamily="34" charset="-122"/>
                  <a:ea typeface="苹方 粗体" panose="020B0600000000000000" pitchFamily="34" charset="-122"/>
                  <a:cs typeface="黑体" panose="02010609060101010101" pitchFamily="2" charset="-122"/>
                  <a:sym typeface="+mn-ea"/>
                </a:rPr>
                <a:t>90</a:t>
              </a:r>
              <a:r>
                <a:rPr lang="en-US" altLang="en-US" sz="1400" noProof="1">
                  <a:solidFill>
                    <a:schemeClr val="accent1"/>
                  </a:solidFill>
                  <a:latin typeface="苹方 粗体" panose="020B0600000000000000" pitchFamily="34" charset="-122"/>
                  <a:ea typeface="苹方 粗体" panose="020B0600000000000000" pitchFamily="34" charset="-122"/>
                  <a:cs typeface="黑体" panose="02010609060101010101" pitchFamily="2" charset="-122"/>
                  <a:sym typeface="+mn-ea"/>
                </a:rPr>
                <a:t>×</a:t>
              </a:r>
              <a:r>
                <a:rPr lang="en-US" altLang="zh-CN" sz="1400" noProof="1">
                  <a:solidFill>
                    <a:schemeClr val="accent1"/>
                  </a:solidFill>
                  <a:latin typeface="苹方 粗体" panose="020B0600000000000000" pitchFamily="34" charset="-122"/>
                  <a:ea typeface="苹方 粗体" panose="020B0600000000000000" pitchFamily="34" charset="-122"/>
                  <a:cs typeface="黑体" panose="02010609060101010101" pitchFamily="2" charset="-122"/>
                  <a:sym typeface="+mn-ea"/>
                </a:rPr>
                <a:t>45</a:t>
              </a:r>
              <a:r>
                <a:rPr lang="zh-CN" altLang="en-US" sz="1400" dirty="0">
                  <a:solidFill>
                    <a:schemeClr val="accent1"/>
                  </a:solidFill>
                  <a:latin typeface="苹方 粗体" panose="020B0600000000000000" pitchFamily="34" charset="-122"/>
                  <a:ea typeface="苹方 粗体" panose="020B0600000000000000" pitchFamily="34" charset="-122"/>
                  <a:cs typeface="黑体" panose="02010609060101010101" pitchFamily="2" charset="-122"/>
                  <a:sym typeface="+mn-ea"/>
                </a:rPr>
                <a:t>×</a:t>
              </a:r>
              <a:r>
                <a:rPr lang="en-US" altLang="zh-CN" sz="1400" noProof="1">
                  <a:solidFill>
                    <a:schemeClr val="accent1"/>
                  </a:solidFill>
                  <a:latin typeface="苹方 粗体" panose="020B0600000000000000" pitchFamily="34" charset="-122"/>
                  <a:ea typeface="苹方 粗体" panose="020B0600000000000000" pitchFamily="34" charset="-122"/>
                  <a:cs typeface="黑体" panose="02010609060101010101" pitchFamily="2" charset="-122"/>
                  <a:sym typeface="+mn-ea"/>
                </a:rPr>
                <a:t>170cm</a:t>
              </a:r>
              <a:endParaRPr lang="en-US" altLang="zh-CN" sz="1400" noProof="1">
                <a:solidFill>
                  <a:schemeClr val="accent1"/>
                </a:solidFill>
                <a:latin typeface="苹方 粗体" panose="020B0600000000000000" pitchFamily="34" charset="-122"/>
                <a:ea typeface="苹方 粗体" panose="020B0600000000000000" pitchFamily="34" charset="-122"/>
                <a:cs typeface="黑体" panose="02010609060101010101" pitchFamily="2" charset="-122"/>
                <a:sym typeface="+mn-ea"/>
              </a:endParaRPr>
            </a:p>
            <a:p>
              <a:pPr eaLnBrk="0" hangingPunct="0">
                <a:lnSpc>
                  <a:spcPct val="160000"/>
                </a:lnSpc>
              </a:pPr>
              <a:r>
                <a:rPr lang="en-US" altLang="zh-CN" sz="1400" noProof="1">
                  <a:solidFill>
                    <a:schemeClr val="accent1"/>
                  </a:solidFill>
                  <a:latin typeface="苹方 粗体" panose="020B0600000000000000" pitchFamily="34" charset="-122"/>
                  <a:ea typeface="苹方 粗体" panose="020B0600000000000000" pitchFamily="34" charset="-122"/>
                  <a:cs typeface="黑体" panose="02010609060101010101" pitchFamily="2" charset="-122"/>
                  <a:sym typeface="+mn-ea"/>
                </a:rPr>
                <a:t>1</a:t>
              </a:r>
              <a:r>
                <a:rPr lang="en-US" altLang="zh-CN" sz="1400" dirty="0">
                  <a:solidFill>
                    <a:schemeClr val="accent1"/>
                  </a:solidFill>
                  <a:latin typeface="苹方 粗体" panose="020B0600000000000000" pitchFamily="34" charset="-122"/>
                  <a:ea typeface="苹方 粗体" panose="020B0600000000000000" pitchFamily="34" charset="-122"/>
                  <a:cs typeface="黑体" panose="02010609060101010101" pitchFamily="2" charset="-122"/>
                  <a:sym typeface="+mn-ea"/>
                </a:rPr>
                <a:t>05</a:t>
              </a:r>
              <a:r>
                <a:rPr lang="en-US" altLang="zh-CN" sz="1400" noProof="1">
                  <a:solidFill>
                    <a:schemeClr val="accent1"/>
                  </a:solidFill>
                  <a:latin typeface="苹方 粗体" panose="020B0600000000000000" pitchFamily="34" charset="-122"/>
                  <a:ea typeface="苹方 粗体" panose="020B0600000000000000" pitchFamily="34" charset="-122"/>
                  <a:cs typeface="黑体" panose="02010609060101010101" pitchFamily="2" charset="-122"/>
                  <a:sym typeface="+mn-ea"/>
                </a:rPr>
                <a:t>kg</a:t>
              </a:r>
              <a:endParaRPr lang="en-US" altLang="zh-CN" sz="1400" noProof="1">
                <a:solidFill>
                  <a:schemeClr val="accent1"/>
                </a:solidFill>
                <a:latin typeface="苹方 粗体" panose="020B0600000000000000" pitchFamily="34" charset="-122"/>
                <a:ea typeface="苹方 粗体" panose="020B0600000000000000" pitchFamily="34" charset="-122"/>
                <a:cs typeface="黑体" panose="02010609060101010101" pitchFamily="2" charset="-122"/>
                <a:sym typeface="+mn-ea"/>
              </a:endParaRPr>
            </a:p>
            <a:p>
              <a:pPr eaLnBrk="0" hangingPunct="0">
                <a:lnSpc>
                  <a:spcPct val="160000"/>
                </a:lnSpc>
              </a:pPr>
              <a:endParaRPr lang="en-US" altLang="zh-CN" sz="1400" noProof="1">
                <a:solidFill>
                  <a:schemeClr val="accent1"/>
                </a:solidFill>
                <a:latin typeface="苹方 粗体" panose="020B0600000000000000" pitchFamily="34" charset="-122"/>
                <a:ea typeface="苹方 粗体" panose="020B0600000000000000" pitchFamily="34" charset="-122"/>
                <a:cs typeface="黑体" panose="02010609060101010101" pitchFamily="2" charset="-122"/>
                <a:sym typeface="+mn-ea"/>
              </a:endParaRPr>
            </a:p>
            <a:p>
              <a:pPr eaLnBrk="0" hangingPunct="0">
                <a:lnSpc>
                  <a:spcPct val="160000"/>
                </a:lnSpc>
              </a:pPr>
              <a:endParaRPr lang="en-US" altLang="zh-CN" sz="1400" noProof="1">
                <a:solidFill>
                  <a:schemeClr val="accent1"/>
                </a:solidFill>
                <a:latin typeface="苹方 粗体" panose="020B0600000000000000" pitchFamily="34" charset="-122"/>
                <a:ea typeface="苹方 粗体" panose="020B0600000000000000" pitchFamily="34" charset="-122"/>
                <a:cs typeface="黑体" panose="02010609060101010101" pitchFamily="2" charset="-122"/>
                <a:sym typeface="+mn-ea"/>
              </a:endParaRPr>
            </a:p>
          </p:txBody>
        </p:sp>
        <p:cxnSp>
          <p:nvCxnSpPr>
            <p:cNvPr id="28" name="直接连接符 6"/>
            <p:cNvCxnSpPr/>
            <p:nvPr/>
          </p:nvCxnSpPr>
          <p:spPr>
            <a:xfrm>
              <a:off x="5460445" y="2229249"/>
              <a:ext cx="0" cy="3554259"/>
            </a:xfrm>
            <a:prstGeom prst="line">
              <a:avLst/>
            </a:prstGeom>
            <a:ln w="9525" cap="flat" cmpd="sng">
              <a:solidFill>
                <a:schemeClr val="tx1">
                  <a:lumMod val="50000"/>
                  <a:lumOff val="50000"/>
                </a:schemeClr>
              </a:solidFill>
              <a:prstDash val="sysDash"/>
              <a:round/>
              <a:headEnd type="none" w="med" len="med"/>
              <a:tailEnd type="none" w="med" len="med"/>
            </a:ln>
          </p:spPr>
        </p:cxnSp>
        <p:sp>
          <p:nvSpPr>
            <p:cNvPr id="34" name="矩形 7"/>
            <p:cNvSpPr/>
            <p:nvPr/>
          </p:nvSpPr>
          <p:spPr>
            <a:xfrm>
              <a:off x="3071950" y="2399719"/>
              <a:ext cx="2166016" cy="3194721"/>
            </a:xfrm>
            <a:prstGeom prst="rect">
              <a:avLst/>
            </a:prstGeom>
            <a:noFill/>
            <a:ln w="9525">
              <a:noFill/>
            </a:ln>
          </p:spPr>
          <p:txBody>
            <a:bodyPr wrap="square">
              <a:spAutoFit/>
            </a:bodyPr>
            <a:lstStyle/>
            <a:p>
              <a:pPr algn="r" eaLnBrk="0" hangingPunct="0">
                <a:lnSpc>
                  <a:spcPct val="160000"/>
                </a:lnSpc>
                <a:spcBef>
                  <a:spcPts val="0"/>
                </a:spcBef>
                <a:spcAft>
                  <a:spcPts val="0"/>
                </a:spcAft>
                <a:defRPr/>
              </a:pPr>
              <a:r>
                <a:rPr lang="zh-CN" altLang="en-US" sz="1400" noProof="1">
                  <a:solidFill>
                    <a:schemeClr val="accent1"/>
                  </a:solidFill>
                  <a:latin typeface="苹方 粗体" panose="020B0600000000000000" pitchFamily="34" charset="-122"/>
                  <a:ea typeface="苹方 粗体" panose="020B0600000000000000" pitchFamily="34" charset="-122"/>
                  <a:cs typeface="+mn-ea"/>
                </a:rPr>
                <a:t>Energy Level: </a:t>
              </a:r>
              <a:endParaRPr lang="zh-CN" altLang="en-US" sz="1400" noProof="1">
                <a:solidFill>
                  <a:schemeClr val="accent1"/>
                </a:solidFill>
                <a:latin typeface="苹方 粗体" panose="020B0600000000000000" pitchFamily="34" charset="-122"/>
                <a:ea typeface="苹方 粗体" panose="020B0600000000000000" pitchFamily="34" charset="-122"/>
                <a:cs typeface="+mn-ea"/>
              </a:endParaRPr>
            </a:p>
            <a:p>
              <a:pPr algn="r" eaLnBrk="0" hangingPunct="0">
                <a:lnSpc>
                  <a:spcPct val="160000"/>
                </a:lnSpc>
                <a:spcBef>
                  <a:spcPts val="0"/>
                </a:spcBef>
                <a:spcAft>
                  <a:spcPts val="0"/>
                </a:spcAft>
                <a:defRPr/>
              </a:pPr>
              <a:endParaRPr lang="zh-CN" altLang="en-US" sz="1400" noProof="1">
                <a:solidFill>
                  <a:schemeClr val="accent1"/>
                </a:solidFill>
                <a:latin typeface="苹方 粗体" panose="020B0600000000000000" pitchFamily="34" charset="-122"/>
                <a:ea typeface="苹方 粗体" panose="020B0600000000000000" pitchFamily="34" charset="-122"/>
                <a:cs typeface="+mn-ea"/>
              </a:endParaRPr>
            </a:p>
            <a:p>
              <a:pPr algn="r" eaLnBrk="0" hangingPunct="0">
                <a:lnSpc>
                  <a:spcPct val="160000"/>
                </a:lnSpc>
                <a:spcBef>
                  <a:spcPts val="0"/>
                </a:spcBef>
                <a:spcAft>
                  <a:spcPts val="0"/>
                </a:spcAft>
                <a:defRPr/>
              </a:pPr>
              <a:r>
                <a:rPr lang="zh-CN" altLang="en-US" sz="1400" noProof="1">
                  <a:solidFill>
                    <a:schemeClr val="accent1"/>
                  </a:solidFill>
                  <a:latin typeface="苹方 粗体" panose="020B0600000000000000" pitchFamily="34" charset="-122"/>
                  <a:ea typeface="苹方 粗体" panose="020B0600000000000000" pitchFamily="34" charset="-122"/>
                  <a:cs typeface="+mn-ea"/>
                </a:rPr>
                <a:t>Wavelength:</a:t>
              </a:r>
              <a:endParaRPr lang="zh-CN" altLang="en-US" sz="1400" noProof="1">
                <a:solidFill>
                  <a:schemeClr val="accent1"/>
                </a:solidFill>
                <a:latin typeface="苹方 粗体" panose="020B0600000000000000" pitchFamily="34" charset="-122"/>
                <a:ea typeface="苹方 粗体" panose="020B0600000000000000" pitchFamily="34" charset="-122"/>
                <a:cs typeface="+mn-ea"/>
              </a:endParaRPr>
            </a:p>
            <a:p>
              <a:pPr algn="r" eaLnBrk="0" hangingPunct="0">
                <a:lnSpc>
                  <a:spcPct val="160000"/>
                </a:lnSpc>
                <a:spcBef>
                  <a:spcPts val="0"/>
                </a:spcBef>
                <a:spcAft>
                  <a:spcPts val="0"/>
                </a:spcAft>
                <a:defRPr/>
              </a:pPr>
              <a:r>
                <a:rPr lang="zh-CN" altLang="en-US" sz="1400" noProof="1">
                  <a:solidFill>
                    <a:schemeClr val="accent1"/>
                  </a:solidFill>
                  <a:latin typeface="苹方 粗体" panose="020B0600000000000000" pitchFamily="34" charset="-122"/>
                  <a:ea typeface="苹方 粗体" panose="020B0600000000000000" pitchFamily="34" charset="-122"/>
                  <a:cs typeface="+mn-ea"/>
                </a:rPr>
                <a:t>Pulse Duration:  </a:t>
              </a:r>
              <a:endParaRPr lang="zh-CN" altLang="en-US" sz="1400" noProof="1">
                <a:solidFill>
                  <a:schemeClr val="accent1"/>
                </a:solidFill>
                <a:latin typeface="苹方 粗体" panose="020B0600000000000000" pitchFamily="34" charset="-122"/>
                <a:ea typeface="苹方 粗体" panose="020B0600000000000000" pitchFamily="34" charset="-122"/>
                <a:cs typeface="+mn-ea"/>
              </a:endParaRPr>
            </a:p>
            <a:p>
              <a:pPr algn="r" eaLnBrk="0" hangingPunct="0">
                <a:lnSpc>
                  <a:spcPct val="160000"/>
                </a:lnSpc>
                <a:spcBef>
                  <a:spcPts val="0"/>
                </a:spcBef>
                <a:spcAft>
                  <a:spcPts val="0"/>
                </a:spcAft>
                <a:defRPr/>
              </a:pPr>
              <a:r>
                <a:rPr lang="zh-CN" altLang="en-US" sz="1400" noProof="1">
                  <a:solidFill>
                    <a:schemeClr val="accent1"/>
                  </a:solidFill>
                  <a:latin typeface="苹方 粗体" panose="020B0600000000000000" pitchFamily="34" charset="-122"/>
                  <a:ea typeface="苹方 粗体" panose="020B0600000000000000" pitchFamily="34" charset="-122"/>
                  <a:cs typeface="+mn-ea"/>
                </a:rPr>
                <a:t>Repetition frequency: </a:t>
              </a:r>
              <a:endParaRPr lang="zh-CN" altLang="en-US" sz="1400" noProof="1">
                <a:solidFill>
                  <a:schemeClr val="accent1"/>
                </a:solidFill>
                <a:latin typeface="苹方 粗体" panose="020B0600000000000000" pitchFamily="34" charset="-122"/>
                <a:ea typeface="苹方 粗体" panose="020B0600000000000000" pitchFamily="34" charset="-122"/>
                <a:cs typeface="+mn-ea"/>
              </a:endParaRPr>
            </a:p>
            <a:p>
              <a:pPr algn="r" eaLnBrk="0" hangingPunct="0">
                <a:lnSpc>
                  <a:spcPct val="160000"/>
                </a:lnSpc>
                <a:spcBef>
                  <a:spcPts val="0"/>
                </a:spcBef>
                <a:spcAft>
                  <a:spcPts val="0"/>
                </a:spcAft>
                <a:defRPr/>
              </a:pPr>
              <a:r>
                <a:rPr lang="zh-CN" altLang="en-US" sz="1400" noProof="1">
                  <a:solidFill>
                    <a:schemeClr val="accent1"/>
                  </a:solidFill>
                  <a:latin typeface="苹方 粗体" panose="020B0600000000000000" pitchFamily="34" charset="-122"/>
                  <a:ea typeface="苹方 粗体" panose="020B0600000000000000" pitchFamily="34" charset="-122"/>
                  <a:cs typeface="+mn-ea"/>
                </a:rPr>
                <a:t>Spot size:</a:t>
              </a:r>
              <a:endParaRPr lang="zh-CN" altLang="en-US" sz="1400" noProof="1">
                <a:solidFill>
                  <a:schemeClr val="accent1"/>
                </a:solidFill>
                <a:latin typeface="苹方 粗体" panose="020B0600000000000000" pitchFamily="34" charset="-122"/>
                <a:ea typeface="苹方 粗体" panose="020B0600000000000000" pitchFamily="34" charset="-122"/>
                <a:cs typeface="+mn-ea"/>
              </a:endParaRPr>
            </a:p>
            <a:p>
              <a:pPr algn="r" eaLnBrk="0" hangingPunct="0">
                <a:lnSpc>
                  <a:spcPct val="160000"/>
                </a:lnSpc>
                <a:spcBef>
                  <a:spcPts val="0"/>
                </a:spcBef>
                <a:spcAft>
                  <a:spcPts val="0"/>
                </a:spcAft>
                <a:defRPr/>
              </a:pPr>
              <a:r>
                <a:rPr lang="en-US" altLang="zh-CN" sz="1400" noProof="1">
                  <a:solidFill>
                    <a:schemeClr val="accent1"/>
                  </a:solidFill>
                  <a:latin typeface="苹方 粗体" panose="020B0600000000000000" pitchFamily="34" charset="-122"/>
                  <a:ea typeface="苹方 粗体" panose="020B0600000000000000" pitchFamily="34" charset="-122"/>
                  <a:cs typeface="+mn-ea"/>
                </a:rPr>
                <a:t>Lamp Quantity:</a:t>
              </a:r>
              <a:endParaRPr lang="en-US" altLang="zh-CN" sz="1400" noProof="1">
                <a:solidFill>
                  <a:schemeClr val="accent1"/>
                </a:solidFill>
                <a:latin typeface="苹方 粗体" panose="020B0600000000000000" pitchFamily="34" charset="-122"/>
                <a:ea typeface="苹方 粗体" panose="020B0600000000000000" pitchFamily="34" charset="-122"/>
                <a:cs typeface="+mn-ea"/>
              </a:endParaRPr>
            </a:p>
            <a:p>
              <a:pPr algn="r" eaLnBrk="0" hangingPunct="0">
                <a:lnSpc>
                  <a:spcPct val="160000"/>
                </a:lnSpc>
                <a:spcBef>
                  <a:spcPts val="0"/>
                </a:spcBef>
                <a:spcAft>
                  <a:spcPts val="0"/>
                </a:spcAft>
                <a:defRPr/>
              </a:pPr>
              <a:r>
                <a:rPr lang="zh-CN" altLang="en-US" sz="1400" noProof="1">
                  <a:solidFill>
                    <a:schemeClr val="accent1"/>
                  </a:solidFill>
                  <a:latin typeface="苹方 粗体" panose="020B0600000000000000" pitchFamily="34" charset="-122"/>
                  <a:ea typeface="苹方 粗体" panose="020B0600000000000000" pitchFamily="34" charset="-122"/>
                  <a:cs typeface="+mn-ea"/>
                </a:rPr>
                <a:t>Dimension: </a:t>
              </a:r>
              <a:endParaRPr lang="zh-CN" altLang="en-US" sz="1400" noProof="1">
                <a:solidFill>
                  <a:schemeClr val="accent1"/>
                </a:solidFill>
                <a:latin typeface="苹方 粗体" panose="020B0600000000000000" pitchFamily="34" charset="-122"/>
                <a:ea typeface="苹方 粗体" panose="020B0600000000000000" pitchFamily="34" charset="-122"/>
                <a:cs typeface="+mn-ea"/>
              </a:endParaRPr>
            </a:p>
            <a:p>
              <a:pPr algn="r" eaLnBrk="0" hangingPunct="0">
                <a:lnSpc>
                  <a:spcPct val="160000"/>
                </a:lnSpc>
                <a:spcBef>
                  <a:spcPts val="0"/>
                </a:spcBef>
                <a:spcAft>
                  <a:spcPts val="0"/>
                </a:spcAft>
                <a:defRPr/>
              </a:pPr>
              <a:r>
                <a:rPr lang="zh-CN" altLang="en-US" sz="1400" noProof="1">
                  <a:solidFill>
                    <a:schemeClr val="accent1"/>
                  </a:solidFill>
                  <a:latin typeface="苹方 粗体" panose="020B0600000000000000" pitchFamily="34" charset="-122"/>
                  <a:ea typeface="苹方 粗体" panose="020B0600000000000000" pitchFamily="34" charset="-122"/>
                  <a:cs typeface="+mn-ea"/>
                </a:rPr>
                <a:t>Weight: </a:t>
              </a:r>
              <a:endParaRPr lang="zh-CN" altLang="en-US" sz="1400" noProof="1">
                <a:solidFill>
                  <a:schemeClr val="accent1"/>
                </a:solidFill>
                <a:latin typeface="苹方 粗体" panose="020B0600000000000000" pitchFamily="34" charset="-122"/>
                <a:ea typeface="苹方 粗体" panose="020B0600000000000000" pitchFamily="34" charset="-122"/>
                <a:cs typeface="+mn-ea"/>
              </a:endParaRPr>
            </a:p>
          </p:txBody>
        </p:sp>
        <p:cxnSp>
          <p:nvCxnSpPr>
            <p:cNvPr id="35" name="直接连接符 2"/>
            <p:cNvCxnSpPr/>
            <p:nvPr/>
          </p:nvCxnSpPr>
          <p:spPr>
            <a:xfrm flipV="1">
              <a:off x="4534726" y="2229246"/>
              <a:ext cx="1861508" cy="1"/>
            </a:xfrm>
            <a:prstGeom prst="line">
              <a:avLst/>
            </a:prstGeom>
            <a:ln>
              <a:solidFill>
                <a:schemeClr val="tx1">
                  <a:lumMod val="50000"/>
                  <a:lumOff val="50000"/>
                </a:schemeClr>
              </a:solidFill>
              <a:headEnd type="none" w="med" len="med"/>
              <a:tailEnd type="none" w="med" len="med"/>
            </a:ln>
          </p:spPr>
          <p:style>
            <a:lnRef idx="1">
              <a:schemeClr val="accent5"/>
            </a:lnRef>
            <a:fillRef idx="0">
              <a:schemeClr val="accent5"/>
            </a:fillRef>
            <a:effectRef idx="0">
              <a:schemeClr val="accent5"/>
            </a:effectRef>
            <a:fontRef idx="minor">
              <a:schemeClr val="tx1"/>
            </a:fontRef>
          </p:style>
        </p:cxnSp>
        <p:sp>
          <p:nvSpPr>
            <p:cNvPr id="36" name="矩形 2"/>
            <p:cNvSpPr/>
            <p:nvPr/>
          </p:nvSpPr>
          <p:spPr>
            <a:xfrm>
              <a:off x="5634272" y="1623522"/>
              <a:ext cx="4159561" cy="369332"/>
            </a:xfrm>
            <a:prstGeom prst="rect">
              <a:avLst/>
            </a:prstGeom>
            <a:noFill/>
            <a:ln w="9525">
              <a:noFill/>
            </a:ln>
          </p:spPr>
          <p:txBody>
            <a:bodyPr wrap="square">
              <a:spAutoFit/>
            </a:bodyPr>
            <a:lstStyle/>
            <a:p>
              <a:pPr>
                <a:lnSpc>
                  <a:spcPct val="90000"/>
                </a:lnSpc>
                <a:spcBef>
                  <a:spcPts val="0"/>
                </a:spcBef>
                <a:spcAft>
                  <a:spcPts val="0"/>
                </a:spcAft>
                <a:defRPr/>
              </a:pPr>
              <a:r>
                <a:rPr lang="en-US" altLang="zh-CN" sz="2000" b="1" noProof="1">
                  <a:solidFill>
                    <a:srgbClr val="C7C2BE"/>
                  </a:solidFill>
                  <a:latin typeface="Arial" panose="020B0604020202020204" pitchFamily="34" charset="0"/>
                  <a:ea typeface="宋体" panose="02010600030101010101" pitchFamily="2" charset="-122"/>
                  <a:cs typeface="+mn-ea"/>
                  <a:sym typeface="+mn-ea"/>
                </a:rPr>
                <a:t>Pico second ND: YAG Laser</a:t>
              </a:r>
              <a:endParaRPr lang="en-US" altLang="zh-CN" sz="2000" b="1" noProof="1">
                <a:solidFill>
                  <a:srgbClr val="C7C2BE"/>
                </a:solidFill>
                <a:latin typeface="Arial" panose="020B0604020202020204" pitchFamily="34" charset="0"/>
                <a:ea typeface="宋体" panose="02010600030101010101" pitchFamily="2" charset="-122"/>
                <a:cs typeface="+mn-ea"/>
                <a:sym typeface="+mn-ea"/>
              </a:endParaRPr>
            </a:p>
          </p:txBody>
        </p:sp>
        <p:sp>
          <p:nvSpPr>
            <p:cNvPr id="37" name="矩形 3"/>
            <p:cNvSpPr/>
            <p:nvPr/>
          </p:nvSpPr>
          <p:spPr>
            <a:xfrm>
              <a:off x="2928408" y="1605440"/>
              <a:ext cx="2309558" cy="400110"/>
            </a:xfrm>
            <a:prstGeom prst="rect">
              <a:avLst/>
            </a:prstGeom>
            <a:noFill/>
            <a:ln w="9525">
              <a:noFill/>
            </a:ln>
          </p:spPr>
          <p:txBody>
            <a:bodyPr wrap="square">
              <a:spAutoFit/>
            </a:bodyPr>
            <a:lstStyle/>
            <a:p>
              <a:pPr algn="r" eaLnBrk="0" hangingPunct="0">
                <a:spcBef>
                  <a:spcPts val="0"/>
                </a:spcBef>
                <a:spcAft>
                  <a:spcPts val="0"/>
                </a:spcAft>
                <a:defRPr/>
              </a:pPr>
              <a:r>
                <a:rPr lang="zh-CN" altLang="en-US" sz="2000" b="1" noProof="1">
                  <a:solidFill>
                    <a:srgbClr val="C7C2BE"/>
                  </a:solidFill>
                  <a:latin typeface="Arial" panose="020B0604020202020204" pitchFamily="34" charset="0"/>
                  <a:ea typeface="宋体" panose="02010600030101010101" pitchFamily="2" charset="-122"/>
                  <a:cs typeface="+mn-ea"/>
                </a:rPr>
                <a:t>Laser Type:</a:t>
              </a:r>
              <a:endParaRPr lang="zh-CN" altLang="en-US" sz="2000" b="1" noProof="1">
                <a:solidFill>
                  <a:srgbClr val="C7C2BE"/>
                </a:solidFill>
                <a:latin typeface="Arial" panose="020B0604020202020204" pitchFamily="34" charset="0"/>
                <a:ea typeface="宋体" panose="02010600030101010101" pitchFamily="2" charset="-122"/>
                <a:cs typeface="+mn-ea"/>
              </a:endParaRPr>
            </a:p>
          </p:txBody>
        </p:sp>
        <p:cxnSp>
          <p:nvCxnSpPr>
            <p:cNvPr id="38" name="直接连接符 2"/>
            <p:cNvCxnSpPr/>
            <p:nvPr/>
          </p:nvCxnSpPr>
          <p:spPr>
            <a:xfrm flipV="1">
              <a:off x="4623701" y="5783507"/>
              <a:ext cx="1673488" cy="1"/>
            </a:xfrm>
            <a:prstGeom prst="line">
              <a:avLst/>
            </a:prstGeom>
            <a:ln w="9525" cap="flat" cmpd="sng">
              <a:solidFill>
                <a:schemeClr val="tx1">
                  <a:lumMod val="50000"/>
                  <a:lumOff val="50000"/>
                </a:schemeClr>
              </a:solidFill>
              <a:prstDash val="solid"/>
              <a:round/>
              <a:headEnd type="none" w="med" len="med"/>
              <a:tailEnd type="none" w="med" len="med"/>
            </a:ln>
          </p:spPr>
        </p:cxnSp>
        <p:sp>
          <p:nvSpPr>
            <p:cNvPr id="39" name="Rectangle 28"/>
            <p:cNvSpPr>
              <a:spLocks noChangeArrowheads="1"/>
            </p:cNvSpPr>
            <p:nvPr/>
          </p:nvSpPr>
          <p:spPr bwMode="auto">
            <a:xfrm flipH="1" flipV="1">
              <a:off x="3400423" y="5840291"/>
              <a:ext cx="6837103" cy="62421"/>
            </a:xfrm>
            <a:prstGeom prst="rect">
              <a:avLst/>
            </a:prstGeom>
            <a:solidFill>
              <a:schemeClr val="accent1">
                <a:alpha val="89803"/>
              </a:schemeClr>
            </a:solidFill>
            <a:ln>
              <a:noFill/>
            </a:ln>
          </p:spPr>
          <p:txBody>
            <a:bodyPr wrap="none" anchor="ct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2400">
                <a:solidFill>
                  <a:srgbClr val="957B55"/>
                </a:solidFill>
              </a:endParaRPr>
            </a:p>
          </p:txBody>
        </p:sp>
        <p:sp>
          <p:nvSpPr>
            <p:cNvPr id="40" name="Rectangle 28"/>
            <p:cNvSpPr>
              <a:spLocks noChangeArrowheads="1"/>
            </p:cNvSpPr>
            <p:nvPr/>
          </p:nvSpPr>
          <p:spPr bwMode="auto">
            <a:xfrm flipH="1" flipV="1">
              <a:off x="3400424" y="2115924"/>
              <a:ext cx="6837103" cy="56612"/>
            </a:xfrm>
            <a:prstGeom prst="rect">
              <a:avLst/>
            </a:prstGeom>
            <a:solidFill>
              <a:schemeClr val="accent1">
                <a:alpha val="89803"/>
              </a:schemeClr>
            </a:solidFill>
            <a:ln>
              <a:noFill/>
            </a:ln>
          </p:spPr>
          <p:txBody>
            <a:bodyPr wrap="none" anchor="ct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2400">
                <a:solidFill>
                  <a:srgbClr val="957B55"/>
                </a:solidFill>
              </a:endParaRPr>
            </a:p>
          </p:txBody>
        </p:sp>
      </p:grpSp>
      <p:grpSp>
        <p:nvGrpSpPr>
          <p:cNvPr id="7" name="组合 6"/>
          <p:cNvGrpSpPr/>
          <p:nvPr/>
        </p:nvGrpSpPr>
        <p:grpSpPr>
          <a:xfrm>
            <a:off x="9651816" y="3692865"/>
            <a:ext cx="1913873" cy="1901575"/>
            <a:chOff x="341653" y="2343836"/>
            <a:chExt cx="2076796" cy="2063452"/>
          </a:xfrm>
        </p:grpSpPr>
        <p:sp>
          <p:nvSpPr>
            <p:cNvPr id="50" name="Shape 1034"/>
            <p:cNvSpPr/>
            <p:nvPr/>
          </p:nvSpPr>
          <p:spPr>
            <a:xfrm>
              <a:off x="1154561" y="3401033"/>
              <a:ext cx="959760" cy="959760"/>
            </a:xfrm>
            <a:custGeom>
              <a:avLst/>
              <a:gdLst/>
              <a:ahLst/>
              <a:cxnLst/>
              <a:rect l="0" t="0" r="0" b="0"/>
              <a:pathLst>
                <a:path w="120000" h="120000" extrusionOk="0">
                  <a:moveTo>
                    <a:pt x="85176" y="19132"/>
                  </a:moveTo>
                  <a:lnTo>
                    <a:pt x="94510" y="11299"/>
                  </a:lnTo>
                  <a:lnTo>
                    <a:pt x="101967" y="17557"/>
                  </a:lnTo>
                  <a:lnTo>
                    <a:pt x="95874" y="28109"/>
                  </a:lnTo>
                  <a:cubicBezTo>
                    <a:pt x="100207" y="32982"/>
                    <a:pt x="103500" y="38688"/>
                    <a:pt x="105555" y="44876"/>
                  </a:cubicBezTo>
                  <a:lnTo>
                    <a:pt x="117740" y="44876"/>
                  </a:lnTo>
                  <a:lnTo>
                    <a:pt x="119430" y="54462"/>
                  </a:lnTo>
                  <a:lnTo>
                    <a:pt x="107980" y="58630"/>
                  </a:lnTo>
                  <a:cubicBezTo>
                    <a:pt x="108166" y="65148"/>
                    <a:pt x="107022" y="71636"/>
                    <a:pt x="104618" y="77697"/>
                  </a:cubicBezTo>
                  <a:lnTo>
                    <a:pt x="113952" y="85529"/>
                  </a:lnTo>
                  <a:lnTo>
                    <a:pt x="109085" y="93959"/>
                  </a:lnTo>
                  <a:lnTo>
                    <a:pt x="97635" y="89791"/>
                  </a:lnTo>
                  <a:cubicBezTo>
                    <a:pt x="93588" y="94904"/>
                    <a:pt x="88541" y="99139"/>
                    <a:pt x="82803" y="102237"/>
                  </a:cubicBezTo>
                  <a:lnTo>
                    <a:pt x="84920" y="114237"/>
                  </a:lnTo>
                  <a:lnTo>
                    <a:pt x="75772" y="117566"/>
                  </a:lnTo>
                  <a:lnTo>
                    <a:pt x="69680" y="107013"/>
                  </a:lnTo>
                  <a:cubicBezTo>
                    <a:pt x="63293" y="108328"/>
                    <a:pt x="56706" y="108328"/>
                    <a:pt x="50319" y="107013"/>
                  </a:cubicBezTo>
                  <a:lnTo>
                    <a:pt x="44227" y="117566"/>
                  </a:lnTo>
                  <a:lnTo>
                    <a:pt x="35079" y="114237"/>
                  </a:lnTo>
                  <a:lnTo>
                    <a:pt x="37196" y="102237"/>
                  </a:lnTo>
                  <a:cubicBezTo>
                    <a:pt x="31458" y="99139"/>
                    <a:pt x="26411" y="94904"/>
                    <a:pt x="22364" y="89791"/>
                  </a:cubicBezTo>
                  <a:lnTo>
                    <a:pt x="10914" y="93959"/>
                  </a:lnTo>
                  <a:lnTo>
                    <a:pt x="6047" y="85529"/>
                  </a:lnTo>
                  <a:lnTo>
                    <a:pt x="15381" y="77697"/>
                  </a:lnTo>
                  <a:cubicBezTo>
                    <a:pt x="12977" y="71636"/>
                    <a:pt x="11833" y="65148"/>
                    <a:pt x="12019" y="58630"/>
                  </a:cubicBezTo>
                  <a:lnTo>
                    <a:pt x="569" y="54462"/>
                  </a:lnTo>
                  <a:lnTo>
                    <a:pt x="2259" y="44876"/>
                  </a:lnTo>
                  <a:lnTo>
                    <a:pt x="14444" y="44876"/>
                  </a:lnTo>
                  <a:cubicBezTo>
                    <a:pt x="16499" y="38688"/>
                    <a:pt x="19792" y="32983"/>
                    <a:pt x="24125" y="28109"/>
                  </a:cubicBezTo>
                  <a:lnTo>
                    <a:pt x="18032" y="17557"/>
                  </a:lnTo>
                  <a:lnTo>
                    <a:pt x="25489" y="11299"/>
                  </a:lnTo>
                  <a:lnTo>
                    <a:pt x="34823" y="19132"/>
                  </a:lnTo>
                  <a:cubicBezTo>
                    <a:pt x="40375" y="15712"/>
                    <a:pt x="46565" y="13459"/>
                    <a:pt x="53017" y="12510"/>
                  </a:cubicBezTo>
                  <a:lnTo>
                    <a:pt x="55132" y="510"/>
                  </a:lnTo>
                  <a:lnTo>
                    <a:pt x="64867" y="510"/>
                  </a:lnTo>
                  <a:lnTo>
                    <a:pt x="66982" y="12510"/>
                  </a:lnTo>
                  <a:cubicBezTo>
                    <a:pt x="73434" y="13459"/>
                    <a:pt x="79624" y="15712"/>
                    <a:pt x="85176" y="19132"/>
                  </a:cubicBezTo>
                  <a:close/>
                </a:path>
              </a:pathLst>
            </a:custGeom>
            <a:solidFill>
              <a:schemeClr val="accent1">
                <a:lumMod val="75000"/>
              </a:schemeClr>
            </a:solidFill>
            <a:ln w="25400" cap="flat" cmpd="sng">
              <a:solidFill>
                <a:schemeClr val="lt1"/>
              </a:solidFill>
              <a:prstDash val="solid"/>
              <a:round/>
              <a:headEnd type="none" w="med" len="med"/>
              <a:tailEnd type="none" w="med" len="med"/>
            </a:ln>
          </p:spPr>
          <p:txBody>
            <a:bodyPr lIns="370280" tIns="429023" rIns="370280" bIns="459977" anchor="ctr" anchorCtr="0">
              <a:noAutofit/>
            </a:bodyPr>
            <a:lstStyle/>
            <a:p>
              <a:pPr algn="ctr" rtl="1">
                <a:lnSpc>
                  <a:spcPct val="90000"/>
                </a:lnSpc>
                <a:spcAft>
                  <a:spcPts val="400"/>
                </a:spcAft>
              </a:pPr>
              <a:endParaRPr sz="1140">
                <a:solidFill>
                  <a:schemeClr val="bg1"/>
                </a:solidFill>
                <a:latin typeface="FZHei-B01S" panose="02010601030101010101" pitchFamily="2" charset="-122"/>
                <a:ea typeface="FZHei-B01S" panose="02010601030101010101" pitchFamily="2" charset="-122"/>
                <a:cs typeface="+mn-ea"/>
                <a:sym typeface="FZHei-B01S" panose="02010601030101010101" pitchFamily="2" charset="-122"/>
              </a:endParaRPr>
            </a:p>
          </p:txBody>
        </p:sp>
        <p:sp>
          <p:nvSpPr>
            <p:cNvPr id="51" name="Shape 1035"/>
            <p:cNvSpPr/>
            <p:nvPr/>
          </p:nvSpPr>
          <p:spPr>
            <a:xfrm>
              <a:off x="569582" y="3106779"/>
              <a:ext cx="698008" cy="698008"/>
            </a:xfrm>
            <a:custGeom>
              <a:avLst/>
              <a:gdLst/>
              <a:ahLst/>
              <a:cxnLst/>
              <a:rect l="0" t="0" r="0" b="0"/>
              <a:pathLst>
                <a:path w="120000" h="120000" extrusionOk="0">
                  <a:moveTo>
                    <a:pt x="89789" y="30392"/>
                  </a:moveTo>
                  <a:lnTo>
                    <a:pt x="107493" y="25057"/>
                  </a:lnTo>
                  <a:lnTo>
                    <a:pt x="114008" y="36340"/>
                  </a:lnTo>
                  <a:lnTo>
                    <a:pt x="100535" y="49004"/>
                  </a:lnTo>
                  <a:cubicBezTo>
                    <a:pt x="102488" y="56204"/>
                    <a:pt x="102488" y="63795"/>
                    <a:pt x="100535" y="70995"/>
                  </a:cubicBezTo>
                  <a:lnTo>
                    <a:pt x="114008" y="83659"/>
                  </a:lnTo>
                  <a:lnTo>
                    <a:pt x="107493" y="94942"/>
                  </a:lnTo>
                  <a:lnTo>
                    <a:pt x="89789" y="89607"/>
                  </a:lnTo>
                  <a:cubicBezTo>
                    <a:pt x="84530" y="94898"/>
                    <a:pt x="77957" y="98693"/>
                    <a:pt x="70745" y="100602"/>
                  </a:cubicBezTo>
                  <a:lnTo>
                    <a:pt x="66514" y="118602"/>
                  </a:lnTo>
                  <a:lnTo>
                    <a:pt x="53485" y="118602"/>
                  </a:lnTo>
                  <a:lnTo>
                    <a:pt x="49254" y="100602"/>
                  </a:lnTo>
                  <a:cubicBezTo>
                    <a:pt x="42042" y="98693"/>
                    <a:pt x="35469" y="94898"/>
                    <a:pt x="30210" y="89607"/>
                  </a:cubicBezTo>
                  <a:lnTo>
                    <a:pt x="12506" y="94942"/>
                  </a:lnTo>
                  <a:lnTo>
                    <a:pt x="5991" y="83659"/>
                  </a:lnTo>
                  <a:lnTo>
                    <a:pt x="19464" y="70995"/>
                  </a:lnTo>
                  <a:cubicBezTo>
                    <a:pt x="17511" y="63795"/>
                    <a:pt x="17511" y="56204"/>
                    <a:pt x="19464" y="49004"/>
                  </a:cubicBezTo>
                  <a:lnTo>
                    <a:pt x="5991" y="36340"/>
                  </a:lnTo>
                  <a:lnTo>
                    <a:pt x="12506" y="25057"/>
                  </a:lnTo>
                  <a:lnTo>
                    <a:pt x="30210" y="30392"/>
                  </a:lnTo>
                  <a:cubicBezTo>
                    <a:pt x="35469" y="25101"/>
                    <a:pt x="42042" y="21306"/>
                    <a:pt x="49254" y="19397"/>
                  </a:cubicBezTo>
                  <a:lnTo>
                    <a:pt x="53485" y="1397"/>
                  </a:lnTo>
                  <a:lnTo>
                    <a:pt x="66514" y="1397"/>
                  </a:lnTo>
                  <a:lnTo>
                    <a:pt x="70745" y="19397"/>
                  </a:lnTo>
                  <a:cubicBezTo>
                    <a:pt x="77957" y="21306"/>
                    <a:pt x="84530" y="25101"/>
                    <a:pt x="89789" y="30392"/>
                  </a:cubicBezTo>
                  <a:lnTo>
                    <a:pt x="89789" y="30392"/>
                  </a:lnTo>
                  <a:close/>
                </a:path>
              </a:pathLst>
            </a:custGeom>
            <a:solidFill>
              <a:schemeClr val="accent5"/>
            </a:solidFill>
            <a:ln w="25400" cap="flat" cmpd="sng">
              <a:solidFill>
                <a:schemeClr val="lt1"/>
              </a:solidFill>
              <a:prstDash val="solid"/>
              <a:round/>
              <a:headEnd type="none" w="med" len="med"/>
              <a:tailEnd type="none" w="med" len="med"/>
            </a:ln>
          </p:spPr>
          <p:txBody>
            <a:bodyPr lIns="338510" tIns="340461" rIns="338510" bIns="340461" anchor="ctr" anchorCtr="0">
              <a:noAutofit/>
            </a:bodyPr>
            <a:lstStyle/>
            <a:p>
              <a:pPr algn="ctr" rtl="1">
                <a:lnSpc>
                  <a:spcPct val="90000"/>
                </a:lnSpc>
                <a:spcAft>
                  <a:spcPts val="400"/>
                </a:spcAft>
              </a:pPr>
              <a:endParaRPr sz="1140">
                <a:solidFill>
                  <a:schemeClr val="bg1"/>
                </a:solidFill>
                <a:latin typeface="FZHei-B01S" panose="02010601030101010101" pitchFamily="2" charset="-122"/>
                <a:ea typeface="FZHei-B01S" panose="02010601030101010101" pitchFamily="2" charset="-122"/>
                <a:cs typeface="+mn-ea"/>
                <a:sym typeface="FZHei-B01S" panose="02010601030101010101" pitchFamily="2" charset="-122"/>
              </a:endParaRPr>
            </a:p>
          </p:txBody>
        </p:sp>
        <p:sp>
          <p:nvSpPr>
            <p:cNvPr id="52" name="Shape 1036"/>
            <p:cNvSpPr/>
            <p:nvPr/>
          </p:nvSpPr>
          <p:spPr>
            <a:xfrm>
              <a:off x="908555" y="2493040"/>
              <a:ext cx="837610" cy="837610"/>
            </a:xfrm>
            <a:custGeom>
              <a:avLst/>
              <a:gdLst/>
              <a:ahLst/>
              <a:cxnLst/>
              <a:rect l="0" t="0" r="0" b="0"/>
              <a:pathLst>
                <a:path w="120000" h="120000" extrusionOk="0">
                  <a:moveTo>
                    <a:pt x="77237" y="30354"/>
                  </a:moveTo>
                  <a:lnTo>
                    <a:pt x="90072" y="22405"/>
                  </a:lnTo>
                  <a:lnTo>
                    <a:pt x="97595" y="29927"/>
                  </a:lnTo>
                  <a:lnTo>
                    <a:pt x="89645" y="42762"/>
                  </a:lnTo>
                  <a:cubicBezTo>
                    <a:pt x="92707" y="48028"/>
                    <a:pt x="94311" y="54014"/>
                    <a:pt x="94292" y="60105"/>
                  </a:cubicBezTo>
                  <a:lnTo>
                    <a:pt x="107594" y="67246"/>
                  </a:lnTo>
                  <a:lnTo>
                    <a:pt x="104841" y="77521"/>
                  </a:lnTo>
                  <a:lnTo>
                    <a:pt x="89751" y="77054"/>
                  </a:lnTo>
                  <a:cubicBezTo>
                    <a:pt x="86721" y="82339"/>
                    <a:pt x="82339" y="86721"/>
                    <a:pt x="77055" y="89750"/>
                  </a:cubicBezTo>
                  <a:lnTo>
                    <a:pt x="77521" y="104841"/>
                  </a:lnTo>
                  <a:lnTo>
                    <a:pt x="67246" y="107594"/>
                  </a:lnTo>
                  <a:lnTo>
                    <a:pt x="60105" y="94292"/>
                  </a:lnTo>
                  <a:cubicBezTo>
                    <a:pt x="54014" y="94311"/>
                    <a:pt x="48028" y="92707"/>
                    <a:pt x="42762" y="89645"/>
                  </a:cubicBezTo>
                  <a:lnTo>
                    <a:pt x="29927" y="97594"/>
                  </a:lnTo>
                  <a:lnTo>
                    <a:pt x="22404" y="90072"/>
                  </a:lnTo>
                  <a:lnTo>
                    <a:pt x="30354" y="77237"/>
                  </a:lnTo>
                  <a:cubicBezTo>
                    <a:pt x="27292" y="71971"/>
                    <a:pt x="25688" y="65985"/>
                    <a:pt x="25707" y="59894"/>
                  </a:cubicBezTo>
                  <a:lnTo>
                    <a:pt x="12405" y="52753"/>
                  </a:lnTo>
                  <a:lnTo>
                    <a:pt x="15158" y="42478"/>
                  </a:lnTo>
                  <a:lnTo>
                    <a:pt x="30248" y="42945"/>
                  </a:lnTo>
                  <a:cubicBezTo>
                    <a:pt x="33278" y="37660"/>
                    <a:pt x="37660" y="33278"/>
                    <a:pt x="42944" y="30249"/>
                  </a:cubicBezTo>
                  <a:lnTo>
                    <a:pt x="42478" y="15158"/>
                  </a:lnTo>
                  <a:lnTo>
                    <a:pt x="52753" y="12405"/>
                  </a:lnTo>
                  <a:lnTo>
                    <a:pt x="59894" y="25707"/>
                  </a:lnTo>
                  <a:cubicBezTo>
                    <a:pt x="65985" y="25688"/>
                    <a:pt x="71971" y="27292"/>
                    <a:pt x="77237" y="30354"/>
                  </a:cubicBezTo>
                  <a:lnTo>
                    <a:pt x="77237" y="30354"/>
                  </a:lnTo>
                  <a:close/>
                </a:path>
              </a:pathLst>
            </a:custGeom>
            <a:solidFill>
              <a:srgbClr val="A5A5A5"/>
            </a:solidFill>
            <a:ln w="25400" cap="flat" cmpd="sng">
              <a:solidFill>
                <a:schemeClr val="lt1"/>
              </a:solidFill>
              <a:prstDash val="solid"/>
              <a:round/>
              <a:headEnd type="none" w="med" len="med"/>
              <a:tailEnd type="none" w="med" len="med"/>
            </a:ln>
          </p:spPr>
          <p:txBody>
            <a:bodyPr lIns="432794" tIns="432794" rIns="432794" bIns="432794" anchor="ctr" anchorCtr="0">
              <a:noAutofit/>
            </a:bodyPr>
            <a:lstStyle/>
            <a:p>
              <a:pPr algn="ctr" rtl="1">
                <a:lnSpc>
                  <a:spcPct val="90000"/>
                </a:lnSpc>
                <a:spcAft>
                  <a:spcPts val="400"/>
                </a:spcAft>
              </a:pPr>
              <a:endParaRPr sz="1140">
                <a:solidFill>
                  <a:schemeClr val="bg1"/>
                </a:solidFill>
                <a:latin typeface="FZHei-B01S" panose="02010601030101010101" pitchFamily="2" charset="-122"/>
                <a:ea typeface="FZHei-B01S" panose="02010601030101010101" pitchFamily="2" charset="-122"/>
                <a:cs typeface="+mn-ea"/>
                <a:sym typeface="FZHei-B01S" panose="02010601030101010101" pitchFamily="2" charset="-122"/>
              </a:endParaRPr>
            </a:p>
          </p:txBody>
        </p:sp>
        <p:sp>
          <p:nvSpPr>
            <p:cNvPr id="53" name="Shape 1037"/>
            <p:cNvSpPr/>
            <p:nvPr/>
          </p:nvSpPr>
          <p:spPr>
            <a:xfrm>
              <a:off x="1189956" y="3178795"/>
              <a:ext cx="1228493" cy="1228493"/>
            </a:xfrm>
            <a:custGeom>
              <a:avLst/>
              <a:gdLst/>
              <a:ahLst/>
              <a:cxnLst/>
              <a:rect l="0" t="0" r="0" b="0"/>
              <a:pathLst>
                <a:path w="120000" h="120000" extrusionOk="0">
                  <a:moveTo>
                    <a:pt x="56125" y="3884"/>
                  </a:moveTo>
                  <a:lnTo>
                    <a:pt x="56125" y="3884"/>
                  </a:lnTo>
                  <a:cubicBezTo>
                    <a:pt x="78889" y="2312"/>
                    <a:pt x="100347" y="14648"/>
                    <a:pt x="110443" y="35111"/>
                  </a:cubicBezTo>
                  <a:cubicBezTo>
                    <a:pt x="120539" y="55574"/>
                    <a:pt x="117273" y="80109"/>
                    <a:pt x="102175" y="97218"/>
                  </a:cubicBezTo>
                  <a:lnTo>
                    <a:pt x="104766" y="99916"/>
                  </a:lnTo>
                  <a:lnTo>
                    <a:pt x="97012" y="98543"/>
                  </a:lnTo>
                  <a:lnTo>
                    <a:pt x="95675" y="90449"/>
                  </a:lnTo>
                  <a:lnTo>
                    <a:pt x="98265" y="93146"/>
                  </a:lnTo>
                  <a:cubicBezTo>
                    <a:pt x="111655" y="77687"/>
                    <a:pt x="114429" y="55690"/>
                    <a:pt x="105296" y="37391"/>
                  </a:cubicBezTo>
                  <a:cubicBezTo>
                    <a:pt x="96162" y="19092"/>
                    <a:pt x="76916" y="8086"/>
                    <a:pt x="56513" y="9495"/>
                  </a:cubicBezTo>
                  <a:close/>
                </a:path>
              </a:pathLst>
            </a:custGeom>
            <a:solidFill>
              <a:schemeClr val="accent3"/>
            </a:solidFill>
            <a:ln>
              <a:noFill/>
            </a:ln>
          </p:spPr>
          <p:txBody>
            <a:bodyPr lIns="96420" tIns="96420" rIns="96420" bIns="96420" anchor="ctr" anchorCtr="0">
              <a:noAutofit/>
            </a:bodyPr>
            <a:lstStyle/>
            <a:p>
              <a:endParaRPr>
                <a:solidFill>
                  <a:schemeClr val="bg1"/>
                </a:solidFill>
                <a:latin typeface="FZHei-B01S" panose="02010601030101010101" pitchFamily="2" charset="-122"/>
                <a:ea typeface="FZHei-B01S" panose="02010601030101010101" pitchFamily="2" charset="-122"/>
                <a:cs typeface="+mn-ea"/>
                <a:sym typeface="FZHei-B01S" panose="02010601030101010101" pitchFamily="2" charset="-122"/>
              </a:endParaRPr>
            </a:p>
          </p:txBody>
        </p:sp>
        <p:sp>
          <p:nvSpPr>
            <p:cNvPr id="54" name="Shape 1038"/>
            <p:cNvSpPr/>
            <p:nvPr/>
          </p:nvSpPr>
          <p:spPr>
            <a:xfrm>
              <a:off x="341653" y="2828766"/>
              <a:ext cx="892576" cy="892576"/>
            </a:xfrm>
            <a:custGeom>
              <a:avLst/>
              <a:gdLst/>
              <a:ahLst/>
              <a:cxnLst/>
              <a:rect l="0" t="0" r="0" b="0"/>
              <a:pathLst>
                <a:path w="120000" h="120000" extrusionOk="0">
                  <a:moveTo>
                    <a:pt x="38834" y="9410"/>
                  </a:moveTo>
                  <a:lnTo>
                    <a:pt x="41822" y="16552"/>
                  </a:lnTo>
                  <a:lnTo>
                    <a:pt x="41822" y="16552"/>
                  </a:lnTo>
                  <a:cubicBezTo>
                    <a:pt x="23032" y="24414"/>
                    <a:pt x="11425" y="43464"/>
                    <a:pt x="13054" y="63767"/>
                  </a:cubicBezTo>
                  <a:lnTo>
                    <a:pt x="18064" y="62671"/>
                  </a:lnTo>
                  <a:lnTo>
                    <a:pt x="10211" y="70899"/>
                  </a:lnTo>
                  <a:lnTo>
                    <a:pt x="417" y="66534"/>
                  </a:lnTo>
                  <a:lnTo>
                    <a:pt x="5431" y="65436"/>
                  </a:lnTo>
                  <a:lnTo>
                    <a:pt x="5431" y="65436"/>
                  </a:lnTo>
                  <a:cubicBezTo>
                    <a:pt x="3041" y="41449"/>
                    <a:pt x="16596" y="18714"/>
                    <a:pt x="38834" y="9410"/>
                  </a:cubicBezTo>
                  <a:close/>
                </a:path>
              </a:pathLst>
            </a:custGeom>
            <a:solidFill>
              <a:schemeClr val="accent5"/>
            </a:solidFill>
            <a:ln>
              <a:noFill/>
            </a:ln>
          </p:spPr>
          <p:txBody>
            <a:bodyPr lIns="96420" tIns="96420" rIns="96420" bIns="96420" anchor="ctr" anchorCtr="0">
              <a:noAutofit/>
            </a:bodyPr>
            <a:lstStyle/>
            <a:p>
              <a:endParaRPr>
                <a:solidFill>
                  <a:schemeClr val="bg1"/>
                </a:solidFill>
                <a:latin typeface="FZHei-B01S" panose="02010601030101010101" pitchFamily="2" charset="-122"/>
                <a:ea typeface="FZHei-B01S" panose="02010601030101010101" pitchFamily="2" charset="-122"/>
                <a:cs typeface="+mn-ea"/>
                <a:sym typeface="FZHei-B01S" panose="02010601030101010101" pitchFamily="2" charset="-122"/>
              </a:endParaRPr>
            </a:p>
          </p:txBody>
        </p:sp>
        <p:sp>
          <p:nvSpPr>
            <p:cNvPr id="55" name="Shape 1039"/>
            <p:cNvSpPr/>
            <p:nvPr/>
          </p:nvSpPr>
          <p:spPr>
            <a:xfrm rot="2026323">
              <a:off x="852728" y="2343836"/>
              <a:ext cx="962378" cy="962378"/>
            </a:xfrm>
            <a:custGeom>
              <a:avLst/>
              <a:gdLst/>
              <a:ahLst/>
              <a:cxnLst/>
              <a:rect l="0" t="0" r="0" b="0"/>
              <a:pathLst>
                <a:path w="120000" h="120000" extrusionOk="0">
                  <a:moveTo>
                    <a:pt x="4985" y="64680"/>
                  </a:moveTo>
                  <a:lnTo>
                    <a:pt x="4985" y="64680"/>
                  </a:lnTo>
                  <a:cubicBezTo>
                    <a:pt x="3682" y="49360"/>
                    <a:pt x="8826" y="34190"/>
                    <a:pt x="19179" y="22822"/>
                  </a:cubicBezTo>
                  <a:lnTo>
                    <a:pt x="16020" y="19255"/>
                  </a:lnTo>
                  <a:lnTo>
                    <a:pt x="25770" y="21357"/>
                  </a:lnTo>
                  <a:lnTo>
                    <a:pt x="27129" y="31797"/>
                  </a:lnTo>
                  <a:lnTo>
                    <a:pt x="23972" y="28233"/>
                  </a:lnTo>
                  <a:lnTo>
                    <a:pt x="23972" y="28233"/>
                  </a:lnTo>
                  <a:cubicBezTo>
                    <a:pt x="15303" y="38064"/>
                    <a:pt x="11029" y="51011"/>
                    <a:pt x="12140" y="64071"/>
                  </a:cubicBezTo>
                  <a:close/>
                </a:path>
              </a:pathLst>
            </a:custGeom>
            <a:solidFill>
              <a:schemeClr val="accent1">
                <a:lumMod val="75000"/>
              </a:schemeClr>
            </a:solidFill>
            <a:ln>
              <a:noFill/>
            </a:ln>
          </p:spPr>
          <p:txBody>
            <a:bodyPr lIns="96420" tIns="96420" rIns="96420" bIns="96420" anchor="ctr" anchorCtr="0">
              <a:noAutofit/>
            </a:bodyPr>
            <a:lstStyle/>
            <a:p>
              <a:endParaRPr>
                <a:solidFill>
                  <a:schemeClr val="bg1"/>
                </a:solidFill>
                <a:latin typeface="FZHei-B01S" panose="02010601030101010101" pitchFamily="2" charset="-122"/>
                <a:ea typeface="FZHei-B01S" panose="02010601030101010101" pitchFamily="2" charset="-122"/>
                <a:cs typeface="+mn-ea"/>
                <a:sym typeface="FZHei-B01S" panose="02010601030101010101" pitchFamily="2" charset="-122"/>
              </a:endParaRPr>
            </a:p>
          </p:txBody>
        </p:sp>
      </p:grpSp>
      <p:grpSp>
        <p:nvGrpSpPr>
          <p:cNvPr id="59" name="组合 58"/>
          <p:cNvGrpSpPr/>
          <p:nvPr/>
        </p:nvGrpSpPr>
        <p:grpSpPr>
          <a:xfrm>
            <a:off x="1" y="81569"/>
            <a:ext cx="2983366" cy="713595"/>
            <a:chOff x="4695027" y="2673776"/>
            <a:chExt cx="2983366" cy="713595"/>
          </a:xfrm>
        </p:grpSpPr>
        <p:pic>
          <p:nvPicPr>
            <p:cNvPr id="60" name="图片 59"/>
            <p:cNvPicPr>
              <a:picLocks noChangeAspect="1"/>
            </p:cNvPicPr>
            <p:nvPr/>
          </p:nvPicPr>
          <p:blipFill rotWithShape="1">
            <a:blip r:embed="rId1" cstate="print">
              <a:extLst>
                <a:ext uri="{28A0092B-C50C-407E-A947-70E740481C1C}">
                  <a14:useLocalDpi xmlns:a14="http://schemas.microsoft.com/office/drawing/2010/main" val="0"/>
                </a:ext>
              </a:extLst>
            </a:blip>
            <a:srcRect l="76260" t="29839" r="18345" b="54597"/>
            <a:stretch>
              <a:fillRect/>
            </a:stretch>
          </p:blipFill>
          <p:spPr>
            <a:xfrm>
              <a:off x="4695027" y="2673776"/>
              <a:ext cx="693765" cy="713595"/>
            </a:xfrm>
            <a:prstGeom prst="rect">
              <a:avLst/>
            </a:prstGeom>
          </p:spPr>
        </p:pic>
        <p:cxnSp>
          <p:nvCxnSpPr>
            <p:cNvPr id="61" name="直接连接符 60"/>
            <p:cNvCxnSpPr/>
            <p:nvPr/>
          </p:nvCxnSpPr>
          <p:spPr>
            <a:xfrm>
              <a:off x="5021155" y="3112269"/>
              <a:ext cx="2657238" cy="0"/>
            </a:xfrm>
            <a:prstGeom prst="line">
              <a:avLst/>
            </a:prstGeom>
            <a:ln>
              <a:solidFill>
                <a:srgbClr val="25AEE6"/>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3" name="Text Box 4"/>
          <p:cNvSpPr txBox="1">
            <a:spLocks noChangeArrowheads="1"/>
          </p:cNvSpPr>
          <p:nvPr/>
        </p:nvSpPr>
        <p:spPr bwMode="auto">
          <a:xfrm>
            <a:off x="4628388" y="156817"/>
            <a:ext cx="314401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dirty="0">
                <a:latin typeface="Bernard MT Condensed" panose="02050806060905020404" pitchFamily="18" charset="0"/>
              </a:rPr>
              <a:t>Treatment Range</a:t>
            </a:r>
            <a:endParaRPr lang="zh-CN" altLang="zh-CN" dirty="0">
              <a:latin typeface="Bernard MT Condensed" panose="02050806060905020404" pitchFamily="18" charset="0"/>
            </a:endParaRPr>
          </a:p>
        </p:txBody>
      </p:sp>
      <p:pic>
        <p:nvPicPr>
          <p:cNvPr id="26" name="图片 3" descr="9"/>
          <p:cNvPicPr>
            <a:picLocks noChangeAspect="1"/>
          </p:cNvPicPr>
          <p:nvPr/>
        </p:nvPicPr>
        <p:blipFill>
          <a:blip r:embed="rId1">
            <a:extLst>
              <a:ext uri="{BEBA8EAE-BF5A-486C-A8C5-ECC9F3942E4B}">
                <a14:imgProps xmlns:a14="http://schemas.microsoft.com/office/drawing/2010/main">
                  <a14:imgLayer r:embed="rId2">
                    <a14:imgEffect>
                      <a14:brightnessContrast contrast="-20000"/>
                    </a14:imgEffect>
                    <a14:imgEffect>
                      <a14:colorTemperature colorTemp="5900"/>
                    </a14:imgEffect>
                  </a14:imgLayer>
                </a14:imgProps>
              </a:ext>
            </a:extLst>
          </a:blip>
          <a:srcRect/>
          <a:stretch>
            <a:fillRect/>
          </a:stretch>
        </p:blipFill>
        <p:spPr bwMode="auto">
          <a:xfrm>
            <a:off x="7343480" y="308203"/>
            <a:ext cx="4855125" cy="6549797"/>
          </a:xfrm>
          <a:prstGeom prst="rect">
            <a:avLst/>
          </a:prstGeom>
          <a:noFill/>
          <a:ln w="9525">
            <a:noFill/>
            <a:miter lim="800000"/>
            <a:headEnd/>
            <a:tailEnd/>
          </a:ln>
        </p:spPr>
      </p:pic>
      <p:grpSp>
        <p:nvGrpSpPr>
          <p:cNvPr id="27" name="组合 26"/>
          <p:cNvGrpSpPr/>
          <p:nvPr/>
        </p:nvGrpSpPr>
        <p:grpSpPr>
          <a:xfrm>
            <a:off x="1" y="81569"/>
            <a:ext cx="2983366" cy="713595"/>
            <a:chOff x="4695027" y="2673776"/>
            <a:chExt cx="2983366" cy="713595"/>
          </a:xfrm>
        </p:grpSpPr>
        <p:pic>
          <p:nvPicPr>
            <p:cNvPr id="28" name="图片 27"/>
            <p:cNvPicPr>
              <a:picLocks noChangeAspect="1"/>
            </p:cNvPicPr>
            <p:nvPr/>
          </p:nvPicPr>
          <p:blipFill rotWithShape="1">
            <a:blip r:embed="rId3" cstate="print">
              <a:extLst>
                <a:ext uri="{28A0092B-C50C-407E-A947-70E740481C1C}">
                  <a14:useLocalDpi xmlns:a14="http://schemas.microsoft.com/office/drawing/2010/main" val="0"/>
                </a:ext>
              </a:extLst>
            </a:blip>
            <a:srcRect l="76260" t="29839" r="18345" b="54597"/>
            <a:stretch>
              <a:fillRect/>
            </a:stretch>
          </p:blipFill>
          <p:spPr>
            <a:xfrm>
              <a:off x="4695027" y="2673776"/>
              <a:ext cx="693765" cy="713595"/>
            </a:xfrm>
            <a:prstGeom prst="rect">
              <a:avLst/>
            </a:prstGeom>
          </p:spPr>
        </p:pic>
        <p:cxnSp>
          <p:nvCxnSpPr>
            <p:cNvPr id="34" name="直接连接符 33"/>
            <p:cNvCxnSpPr/>
            <p:nvPr/>
          </p:nvCxnSpPr>
          <p:spPr>
            <a:xfrm>
              <a:off x="5021155" y="3112269"/>
              <a:ext cx="2657238" cy="0"/>
            </a:xfrm>
            <a:prstGeom prst="line">
              <a:avLst/>
            </a:prstGeom>
            <a:ln>
              <a:solidFill>
                <a:srgbClr val="25AEE6"/>
              </a:solidFill>
            </a:ln>
          </p:spPr>
          <p:style>
            <a:lnRef idx="1">
              <a:schemeClr val="accent1"/>
            </a:lnRef>
            <a:fillRef idx="0">
              <a:schemeClr val="accent1"/>
            </a:fillRef>
            <a:effectRef idx="0">
              <a:schemeClr val="accent1"/>
            </a:effectRef>
            <a:fontRef idx="minor">
              <a:schemeClr val="tx1"/>
            </a:fontRef>
          </p:style>
        </p:cxnSp>
      </p:grpSp>
      <p:pic>
        <p:nvPicPr>
          <p:cNvPr id="35" name="图片 34"/>
          <p:cNvPicPr>
            <a:picLocks noChangeAspect="1"/>
          </p:cNvPicPr>
          <p:nvPr/>
        </p:nvPicPr>
        <p:blipFill rotWithShape="1">
          <a:blip r:embed="rId4" cstate="print">
            <a:extLst>
              <a:ext uri="{28A0092B-C50C-407E-A947-70E740481C1C}">
                <a14:useLocalDpi xmlns:a14="http://schemas.microsoft.com/office/drawing/2010/main" val="0"/>
              </a:ext>
            </a:extLst>
          </a:blip>
          <a:srcRect t="-8108" r="56720"/>
          <a:stretch>
            <a:fillRect/>
          </a:stretch>
        </p:blipFill>
        <p:spPr>
          <a:xfrm>
            <a:off x="2003474" y="1581650"/>
            <a:ext cx="4848841" cy="4318725"/>
          </a:xfrm>
          <a:prstGeom prst="rect">
            <a:avLst/>
          </a:prstGeom>
        </p:spPr>
      </p:pic>
      <p:pic>
        <p:nvPicPr>
          <p:cNvPr id="36" name="图片 35"/>
          <p:cNvPicPr>
            <a:picLocks noChangeAspect="1"/>
          </p:cNvPicPr>
          <p:nvPr/>
        </p:nvPicPr>
        <p:blipFill rotWithShape="1">
          <a:blip r:embed="rId5" cstate="print">
            <a:extLst>
              <a:ext uri="{28A0092B-C50C-407E-A947-70E740481C1C}">
                <a14:useLocalDpi xmlns:a14="http://schemas.microsoft.com/office/drawing/2010/main" val="0"/>
              </a:ext>
            </a:extLst>
          </a:blip>
          <a:srcRect l="76260" t="29839" r="18345" b="54597"/>
          <a:stretch>
            <a:fillRect/>
          </a:stretch>
        </p:blipFill>
        <p:spPr>
          <a:xfrm rot="7896347">
            <a:off x="1640848" y="1898152"/>
            <a:ext cx="604454" cy="621731"/>
          </a:xfrm>
          <a:prstGeom prst="rect">
            <a:avLst/>
          </a:prstGeom>
        </p:spPr>
      </p:pic>
      <p:sp>
        <p:nvSpPr>
          <p:cNvPr id="37" name="椭圆 36"/>
          <p:cNvSpPr/>
          <p:nvPr/>
        </p:nvSpPr>
        <p:spPr>
          <a:xfrm>
            <a:off x="1980781" y="1618374"/>
            <a:ext cx="4557518" cy="4567267"/>
          </a:xfrm>
          <a:prstGeom prst="ellipse">
            <a:avLst/>
          </a:prstGeom>
          <a:noFill/>
          <a:ln>
            <a:solidFill>
              <a:srgbClr val="25AE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FZHei-B01S" panose="02010601030101010101" pitchFamily="2" charset="-122"/>
              <a:ea typeface="FZHei-B01S" panose="02010601030101010101" pitchFamily="2" charset="-122"/>
              <a:sym typeface="FZHei-B01S" panose="02010601030101010101" pitchFamily="2" charset="-122"/>
            </a:endParaRPr>
          </a:p>
        </p:txBody>
      </p:sp>
      <p:pic>
        <p:nvPicPr>
          <p:cNvPr id="38" name="图片 37"/>
          <p:cNvPicPr>
            <a:picLocks noChangeAspect="1"/>
          </p:cNvPicPr>
          <p:nvPr/>
        </p:nvPicPr>
        <p:blipFill rotWithShape="1">
          <a:blip r:embed="rId5" cstate="print">
            <a:extLst>
              <a:ext uri="{28A0092B-C50C-407E-A947-70E740481C1C}">
                <a14:useLocalDpi xmlns:a14="http://schemas.microsoft.com/office/drawing/2010/main" val="0"/>
              </a:ext>
            </a:extLst>
          </a:blip>
          <a:srcRect l="76260" t="29839" r="18345" b="54597"/>
          <a:stretch>
            <a:fillRect/>
          </a:stretch>
        </p:blipFill>
        <p:spPr>
          <a:xfrm rot="7896347">
            <a:off x="6525540" y="4773306"/>
            <a:ext cx="604454" cy="621731"/>
          </a:xfrm>
          <a:prstGeom prst="rect">
            <a:avLst/>
          </a:prstGeom>
        </p:spPr>
      </p:pic>
      <p:sp>
        <p:nvSpPr>
          <p:cNvPr id="3" name="矩形 2"/>
          <p:cNvSpPr/>
          <p:nvPr/>
        </p:nvSpPr>
        <p:spPr>
          <a:xfrm>
            <a:off x="1178350" y="3018422"/>
            <a:ext cx="5863472" cy="728067"/>
          </a:xfrm>
          <a:prstGeom prst="rect">
            <a:avLst/>
          </a:prstGeom>
          <a:solidFill>
            <a:schemeClr val="dk1">
              <a:alpha val="7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41" name="矩形 40"/>
          <p:cNvSpPr/>
          <p:nvPr/>
        </p:nvSpPr>
        <p:spPr>
          <a:xfrm>
            <a:off x="1330750" y="3871858"/>
            <a:ext cx="5863472" cy="728067"/>
          </a:xfrm>
          <a:prstGeom prst="rect">
            <a:avLst/>
          </a:prstGeom>
          <a:solidFill>
            <a:schemeClr val="dk1">
              <a:alpha val="7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39" name="文本框 38"/>
          <p:cNvSpPr txBox="1"/>
          <p:nvPr>
            <p:custDataLst>
              <p:tags r:id="rId6"/>
            </p:custDataLst>
          </p:nvPr>
        </p:nvSpPr>
        <p:spPr>
          <a:xfrm>
            <a:off x="2119541" y="3163407"/>
            <a:ext cx="4281257" cy="811599"/>
          </a:xfrm>
          <a:prstGeom prst="rect">
            <a:avLst/>
          </a:prstGeom>
          <a:ln>
            <a:solidFill>
              <a:schemeClr val="tx1"/>
            </a:solidFill>
            <a:prstDash val="lgDashDot"/>
          </a:ln>
        </p:spPr>
        <p:txBody>
          <a:bodyPr>
            <a:normAutofit/>
          </a:bodyPr>
          <a:lstStyle>
            <a:defPPr>
              <a:defRPr lang="zh-CN"/>
            </a:defPPr>
            <a:lvl1pPr lvl="0" indent="0">
              <a:buNone/>
              <a:defRPr sz="2000"/>
            </a:lvl1pPr>
            <a:lvl2pPr indent="0">
              <a:buNone/>
            </a:lvl2pPr>
            <a:lvl3pPr indent="0">
              <a:buNone/>
              <a:defRPr sz="1600"/>
            </a:lvl3pPr>
            <a:lvl4pPr indent="0">
              <a:buNone/>
              <a:defRPr sz="1400"/>
            </a:lvl4pPr>
            <a:lvl5pPr indent="0">
              <a:buNone/>
              <a:defRPr sz="1400"/>
            </a:lvl5pPr>
            <a:lvl6pPr indent="0">
              <a:buNone/>
              <a:defRPr sz="1400"/>
            </a:lvl6pPr>
            <a:lvl7pPr indent="0">
              <a:buNone/>
              <a:defRPr sz="1400"/>
            </a:lvl7pPr>
            <a:lvl8pPr indent="0">
              <a:buNone/>
              <a:defRPr sz="1400"/>
            </a:lvl8pPr>
            <a:lvl9pPr indent="0">
              <a:buNone/>
              <a:defRPr sz="1400"/>
            </a:lvl9pPr>
          </a:lstStyle>
          <a:p>
            <a:pPr fontAlgn="auto">
              <a:spcBef>
                <a:spcPts val="0"/>
              </a:spcBef>
              <a:spcAft>
                <a:spcPts val="0"/>
              </a:spcAft>
              <a:defRPr/>
            </a:pPr>
            <a:r>
              <a:rPr lang="zh-CN" altLang="en-US" sz="900" dirty="0">
                <a:solidFill>
                  <a:schemeClr val="bg1"/>
                </a:solidFill>
                <a:latin typeface="苹方 粗体" panose="020B0600000000000000" pitchFamily="34" charset="-122"/>
                <a:ea typeface="苹方 粗体" panose="020B0600000000000000" pitchFamily="34" charset="-122"/>
              </a:rPr>
              <a:t>The number of Picosecond laser </a:t>
            </a:r>
            <a:r>
              <a:rPr lang="zh-CN" altLang="en-US" sz="900" dirty="0" smtClean="0">
                <a:solidFill>
                  <a:schemeClr val="bg1"/>
                </a:solidFill>
                <a:latin typeface="苹方 粗体" panose="020B0600000000000000" pitchFamily="34" charset="-122"/>
                <a:ea typeface="苹方 粗体" panose="020B0600000000000000" pitchFamily="34" charset="-122"/>
              </a:rPr>
              <a:t>   treatments </a:t>
            </a:r>
            <a:r>
              <a:rPr lang="zh-CN" altLang="en-US" sz="900" dirty="0">
                <a:solidFill>
                  <a:schemeClr val="bg1"/>
                </a:solidFill>
                <a:latin typeface="苹方 粗体" panose="020B0600000000000000" pitchFamily="34" charset="-122"/>
                <a:ea typeface="苹方 粗体" panose="020B0600000000000000" pitchFamily="34" charset="-122"/>
              </a:rPr>
              <a:t>for unwanted pigmentation will vary depending on the condition being treated and how each individual responds</a:t>
            </a:r>
            <a:r>
              <a:rPr lang="zh-CN" altLang="en-US" sz="900" dirty="0" smtClean="0">
                <a:solidFill>
                  <a:schemeClr val="bg1"/>
                </a:solidFill>
                <a:latin typeface="苹方 粗体" panose="020B0600000000000000" pitchFamily="34" charset="-122"/>
                <a:ea typeface="苹方 粗体" panose="020B0600000000000000" pitchFamily="34" charset="-122"/>
              </a:rPr>
              <a:t>.</a:t>
            </a:r>
            <a:endParaRPr lang="zh-CN" altLang="en-US" sz="900" dirty="0">
              <a:solidFill>
                <a:schemeClr val="bg1"/>
              </a:solidFill>
              <a:latin typeface="苹方 粗体" panose="020B0600000000000000" pitchFamily="34" charset="-122"/>
              <a:ea typeface="苹方 粗体" panose="020B0600000000000000" pitchFamily="34" charset="-122"/>
            </a:endParaRPr>
          </a:p>
        </p:txBody>
      </p:sp>
      <p:sp>
        <p:nvSpPr>
          <p:cNvPr id="40" name="文本框 39"/>
          <p:cNvSpPr txBox="1"/>
          <p:nvPr>
            <p:custDataLst>
              <p:tags r:id="rId7"/>
            </p:custDataLst>
          </p:nvPr>
        </p:nvSpPr>
        <p:spPr>
          <a:xfrm>
            <a:off x="2119540" y="4031755"/>
            <a:ext cx="4356671" cy="931337"/>
          </a:xfrm>
          <a:prstGeom prst="rect">
            <a:avLst/>
          </a:prstGeom>
          <a:ln>
            <a:solidFill>
              <a:schemeClr val="tx1"/>
            </a:solidFill>
            <a:prstDash val="lgDashDot"/>
          </a:ln>
        </p:spPr>
        <p:txBody>
          <a:bodyPr>
            <a:normAutofit/>
          </a:bodyPr>
          <a:lstStyle>
            <a:defPPr>
              <a:defRPr lang="zh-CN"/>
            </a:defPPr>
            <a:lvl1pPr lvl="0" indent="0">
              <a:buNone/>
              <a:defRPr sz="2000"/>
            </a:lvl1pPr>
            <a:lvl2pPr indent="0">
              <a:buNone/>
            </a:lvl2pPr>
            <a:lvl3pPr indent="0">
              <a:buNone/>
              <a:defRPr sz="1600"/>
            </a:lvl3pPr>
            <a:lvl4pPr indent="0">
              <a:buNone/>
              <a:defRPr sz="1400"/>
            </a:lvl4pPr>
            <a:lvl5pPr indent="0">
              <a:buNone/>
              <a:defRPr sz="1400"/>
            </a:lvl5pPr>
            <a:lvl6pPr indent="0">
              <a:buNone/>
              <a:defRPr sz="1400"/>
            </a:lvl6pPr>
            <a:lvl7pPr indent="0">
              <a:buNone/>
              <a:defRPr sz="1400"/>
            </a:lvl7pPr>
            <a:lvl8pPr indent="0">
              <a:buNone/>
              <a:defRPr sz="1400"/>
            </a:lvl8pPr>
            <a:lvl9pPr indent="0">
              <a:buNone/>
              <a:defRPr sz="1400"/>
            </a:lvl9pPr>
          </a:lstStyle>
          <a:p>
            <a:pPr fontAlgn="auto">
              <a:spcBef>
                <a:spcPts val="0"/>
              </a:spcBef>
              <a:spcAft>
                <a:spcPts val="0"/>
              </a:spcAft>
              <a:defRPr/>
            </a:pPr>
            <a:r>
              <a:rPr lang="zh-CN" altLang="en-US" sz="900" dirty="0" smtClean="0">
                <a:solidFill>
                  <a:schemeClr val="bg1"/>
                </a:solidFill>
                <a:latin typeface="苹方 粗体" panose="020B0600000000000000" pitchFamily="34" charset="-122"/>
                <a:ea typeface="苹方 粗体" panose="020B0600000000000000" pitchFamily="34" charset="-122"/>
              </a:rPr>
              <a:t>For </a:t>
            </a:r>
            <a:r>
              <a:rPr lang="zh-CN" altLang="en-US" sz="900" dirty="0">
                <a:solidFill>
                  <a:schemeClr val="bg1"/>
                </a:solidFill>
                <a:latin typeface="苹方 粗体" panose="020B0600000000000000" pitchFamily="34" charset="-122"/>
                <a:ea typeface="苹方 粗体" panose="020B0600000000000000" pitchFamily="34" charset="-122"/>
              </a:rPr>
              <a:t>tattoo removal, the size, location and density of ink play important roles in how quickly clearance can be achieved, but 3-4 treatments is common for modern tattoos. </a:t>
            </a:r>
            <a:endParaRPr lang="zh-CN" altLang="en-US" sz="900" dirty="0">
              <a:solidFill>
                <a:schemeClr val="bg1"/>
              </a:solidFill>
              <a:latin typeface="苹方 粗体" panose="020B0600000000000000" pitchFamily="34" charset="-122"/>
              <a:ea typeface="苹方 粗体" panose="020B0600000000000000" pitchFamily="34" charset="-122"/>
            </a:endParaRPr>
          </a:p>
        </p:txBody>
      </p:sp>
      <p:sp>
        <p:nvSpPr>
          <p:cNvPr id="42" name="Text Box 4"/>
          <p:cNvSpPr txBox="1">
            <a:spLocks noChangeArrowheads="1"/>
          </p:cNvSpPr>
          <p:nvPr/>
        </p:nvSpPr>
        <p:spPr bwMode="auto">
          <a:xfrm>
            <a:off x="503543" y="576846"/>
            <a:ext cx="698359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dirty="0">
                <a:solidFill>
                  <a:schemeClr val="bg1"/>
                </a:solidFill>
                <a:latin typeface="Bernard MT Condensed" panose="02050806060905020404" pitchFamily="18" charset="0"/>
              </a:rPr>
              <a:t>Q &amp; A How many treatment are necessary?</a:t>
            </a:r>
            <a:endParaRPr lang="zh-CN" altLang="zh-CN" dirty="0">
              <a:solidFill>
                <a:schemeClr val="bg1"/>
              </a:solidFill>
              <a:latin typeface="Bernard MT Condensed" panose="02050806060905020404"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3" descr="图片1 副本"/>
          <p:cNvPicPr>
            <a:picLocks noChangeAspect="1"/>
          </p:cNvPicPr>
          <p:nvPr/>
        </p:nvPicPr>
        <p:blipFill>
          <a:blip r:embed="rId1">
            <a:lum bright="70000" contrast="-70000"/>
          </a:blip>
          <a:srcRect/>
          <a:stretch>
            <a:fillRect/>
          </a:stretch>
        </p:blipFill>
        <p:spPr bwMode="auto">
          <a:xfrm flipH="1">
            <a:off x="-1" y="0"/>
            <a:ext cx="12191527" cy="6858000"/>
          </a:xfrm>
          <a:prstGeom prst="rect">
            <a:avLst/>
          </a:prstGeom>
          <a:noFill/>
          <a:ln w="9525">
            <a:noFill/>
            <a:miter lim="800000"/>
            <a:headEnd/>
            <a:tailEnd/>
          </a:ln>
        </p:spPr>
      </p:pic>
      <p:pic>
        <p:nvPicPr>
          <p:cNvPr id="17" name="图片 16" descr="56"/>
          <p:cNvPicPr>
            <a:picLocks noChangeAspect="1"/>
          </p:cNvPicPr>
          <p:nvPr/>
        </p:nvPicPr>
        <p:blipFill>
          <a:blip r:embed="rId2"/>
          <a:srcRect/>
          <a:stretch>
            <a:fillRect/>
          </a:stretch>
        </p:blipFill>
        <p:spPr bwMode="auto">
          <a:xfrm>
            <a:off x="5615633" y="0"/>
            <a:ext cx="6575893" cy="6858000"/>
          </a:xfrm>
          <a:prstGeom prst="rect">
            <a:avLst/>
          </a:prstGeom>
          <a:noFill/>
          <a:ln w="9525">
            <a:noFill/>
            <a:miter lim="800000"/>
            <a:headEnd/>
            <a:tailEnd/>
          </a:ln>
        </p:spPr>
      </p:pic>
      <p:sp>
        <p:nvSpPr>
          <p:cNvPr id="18" name="文本框 17"/>
          <p:cNvSpPr txBox="1"/>
          <p:nvPr>
            <p:custDataLst>
              <p:tags r:id="rId3"/>
            </p:custDataLst>
          </p:nvPr>
        </p:nvSpPr>
        <p:spPr>
          <a:xfrm>
            <a:off x="1196042" y="1750465"/>
            <a:ext cx="5076825" cy="939800"/>
          </a:xfrm>
          <a:prstGeom prst="rect">
            <a:avLst/>
          </a:prstGeom>
          <a:noFill/>
        </p:spPr>
        <p:txBody>
          <a:bodyPr anchor="ctr">
            <a:normAutofit/>
          </a:bodyPr>
          <a:lstStyle/>
          <a:p>
            <a:pPr fontAlgn="auto">
              <a:spcBef>
                <a:spcPts val="0"/>
              </a:spcBef>
              <a:spcAft>
                <a:spcPts val="0"/>
              </a:spcAft>
              <a:defRPr/>
            </a:pPr>
            <a:r>
              <a:rPr lang="zh-CN" altLang="en-US" sz="2400" dirty="0">
                <a:solidFill>
                  <a:schemeClr val="accent1">
                    <a:lumMod val="50000"/>
                  </a:schemeClr>
                </a:solidFill>
                <a:effectLst>
                  <a:outerShdw blurRad="60007" dist="310007" dir="7680000" sy="30000" kx="1300200" algn="ctr" rotWithShape="0">
                    <a:prstClr val="black">
                      <a:alpha val="32000"/>
                    </a:prstClr>
                  </a:outerShdw>
                </a:effectLst>
                <a:latin typeface="Bernard MT Condensed" panose="02050806060905020404" pitchFamily="18" charset="0"/>
                <a:ea typeface="+mj-ea"/>
                <a:cs typeface="+mj-cs"/>
              </a:rPr>
              <a:t>How long does the result last?</a:t>
            </a:r>
            <a:endParaRPr lang="zh-CN" altLang="en-US" sz="2400" dirty="0">
              <a:solidFill>
                <a:schemeClr val="accent1">
                  <a:lumMod val="50000"/>
                </a:schemeClr>
              </a:solidFill>
              <a:effectLst>
                <a:outerShdw blurRad="60007" dist="310007" dir="7680000" sy="30000" kx="1300200" algn="ctr" rotWithShape="0">
                  <a:prstClr val="black">
                    <a:alpha val="32000"/>
                  </a:prstClr>
                </a:outerShdw>
              </a:effectLst>
              <a:latin typeface="Bernard MT Condensed" panose="02050806060905020404" pitchFamily="18" charset="0"/>
              <a:ea typeface="+mj-ea"/>
              <a:cs typeface="+mj-cs"/>
            </a:endParaRPr>
          </a:p>
        </p:txBody>
      </p:sp>
      <p:sp>
        <p:nvSpPr>
          <p:cNvPr id="19" name="文本框 5"/>
          <p:cNvSpPr txBox="1">
            <a:spLocks noChangeArrowheads="1"/>
          </p:cNvSpPr>
          <p:nvPr>
            <p:custDataLst>
              <p:tags r:id="rId4"/>
            </p:custDataLst>
          </p:nvPr>
        </p:nvSpPr>
        <p:spPr bwMode="auto">
          <a:xfrm>
            <a:off x="1196042" y="2541040"/>
            <a:ext cx="3847298" cy="619125"/>
          </a:xfrm>
          <a:prstGeom prst="rect">
            <a:avLst/>
          </a:prstGeom>
          <a:noFill/>
          <a:ln w="9525">
            <a:noFill/>
            <a:miter lim="800000"/>
          </a:ln>
        </p:spPr>
        <p:txBody>
          <a:bodyPr anchor="ctr"/>
          <a:lstStyle/>
          <a:p>
            <a:r>
              <a:rPr lang="zh-CN" altLang="en-US" sz="1100" dirty="0">
                <a:latin typeface="Arial" panose="020B0604020202020204" pitchFamily="34" charset="0"/>
                <a:ea typeface="黑体" panose="02010609060101010101" pitchFamily="2" charset="-122"/>
                <a:cs typeface="Arial" panose="020B0604020202020204" pitchFamily="34" charset="0"/>
              </a:rPr>
              <a:t>Tattoo remova results are permanent. Skin rejuvenation treatment results are long lasting, but some pigment conditions can be </a:t>
            </a:r>
            <a:r>
              <a:rPr lang="zh-CN" altLang="en-US" sz="1100" dirty="0" smtClean="0">
                <a:latin typeface="Arial" panose="020B0604020202020204" pitchFamily="34" charset="0"/>
                <a:ea typeface="黑体" panose="02010609060101010101" pitchFamily="2" charset="-122"/>
                <a:cs typeface="Arial" panose="020B0604020202020204" pitchFamily="34" charset="0"/>
              </a:rPr>
              <a:t>recovered</a:t>
            </a:r>
            <a:endParaRPr lang="zh-CN" altLang="en-US" sz="1100" dirty="0">
              <a:latin typeface="Arial" panose="020B0604020202020204" pitchFamily="34" charset="0"/>
              <a:ea typeface="黑体" panose="02010609060101010101" pitchFamily="2" charset="-122"/>
              <a:cs typeface="Arial" panose="020B0604020202020204" pitchFamily="34" charset="0"/>
            </a:endParaRPr>
          </a:p>
        </p:txBody>
      </p:sp>
      <p:sp>
        <p:nvSpPr>
          <p:cNvPr id="20" name="文本框 19"/>
          <p:cNvSpPr txBox="1"/>
          <p:nvPr>
            <p:custDataLst>
              <p:tags r:id="rId5"/>
            </p:custDataLst>
          </p:nvPr>
        </p:nvSpPr>
        <p:spPr>
          <a:xfrm>
            <a:off x="1196042" y="3284783"/>
            <a:ext cx="5076825" cy="939800"/>
          </a:xfrm>
          <a:prstGeom prst="rect">
            <a:avLst/>
          </a:prstGeom>
          <a:noFill/>
        </p:spPr>
        <p:txBody>
          <a:bodyPr anchor="ctr">
            <a:normAutofit/>
          </a:bodyPr>
          <a:lstStyle/>
          <a:p>
            <a:pPr fontAlgn="auto">
              <a:spcBef>
                <a:spcPts val="0"/>
              </a:spcBef>
              <a:spcAft>
                <a:spcPts val="0"/>
              </a:spcAft>
              <a:defRPr/>
            </a:pPr>
            <a:r>
              <a:rPr lang="zh-CN" altLang="en-US" sz="2400" dirty="0">
                <a:solidFill>
                  <a:schemeClr val="accent1">
                    <a:lumMod val="50000"/>
                  </a:schemeClr>
                </a:solidFill>
                <a:effectLst>
                  <a:outerShdw blurRad="60007" dist="310007" dir="7680000" sy="30000" kx="1300200" algn="ctr" rotWithShape="0">
                    <a:prstClr val="black">
                      <a:alpha val="32000"/>
                    </a:prstClr>
                  </a:outerShdw>
                </a:effectLst>
                <a:latin typeface="Bernard MT Condensed" panose="02050806060905020404" pitchFamily="18" charset="0"/>
                <a:ea typeface="+mj-ea"/>
                <a:cs typeface="+mj-cs"/>
              </a:rPr>
              <a:t>Will be there scarring?</a:t>
            </a:r>
            <a:endParaRPr lang="zh-CN" altLang="en-US" sz="2400" dirty="0">
              <a:solidFill>
                <a:schemeClr val="accent1">
                  <a:lumMod val="50000"/>
                </a:schemeClr>
              </a:solidFill>
              <a:effectLst>
                <a:outerShdw blurRad="60007" dist="310007" dir="7680000" sy="30000" kx="1300200" algn="ctr" rotWithShape="0">
                  <a:prstClr val="black">
                    <a:alpha val="32000"/>
                  </a:prstClr>
                </a:outerShdw>
              </a:effectLst>
              <a:latin typeface="Bernard MT Condensed" panose="02050806060905020404" pitchFamily="18" charset="0"/>
              <a:ea typeface="+mj-ea"/>
              <a:cs typeface="+mj-cs"/>
            </a:endParaRPr>
          </a:p>
        </p:txBody>
      </p:sp>
      <p:sp>
        <p:nvSpPr>
          <p:cNvPr id="21" name="文本框 20"/>
          <p:cNvSpPr txBox="1"/>
          <p:nvPr>
            <p:custDataLst>
              <p:tags r:id="rId6"/>
            </p:custDataLst>
          </p:nvPr>
        </p:nvSpPr>
        <p:spPr>
          <a:xfrm>
            <a:off x="1196042" y="4041627"/>
            <a:ext cx="3847298" cy="690563"/>
          </a:xfrm>
          <a:prstGeom prst="rect">
            <a:avLst/>
          </a:prstGeom>
          <a:noFill/>
        </p:spPr>
        <p:txBody>
          <a:bodyPr anchor="ctr">
            <a:normAutofit fontScale="90000" lnSpcReduction="10000"/>
          </a:bodyPr>
          <a:lstStyle/>
          <a:p>
            <a:pPr fontAlgn="auto">
              <a:spcBef>
                <a:spcPts val="0"/>
              </a:spcBef>
              <a:spcAft>
                <a:spcPts val="0"/>
              </a:spcAft>
              <a:defRPr/>
            </a:pPr>
            <a:r>
              <a:rPr lang="zh-CN" altLang="en-US" sz="1100" dirty="0">
                <a:latin typeface="Arial" panose="020B0604020202020204" pitchFamily="34" charset="0"/>
                <a:cs typeface="Arial" panose="020B0604020202020204" pitchFamily="34" charset="0"/>
              </a:rPr>
              <a:t>Pico-second laser is designed with safety , and the scarring are very little.  Tattoo removal treatments require higher energy than skin rejuvenation and some patients may experience hypo pigmentation but this is usually temporary </a:t>
            </a:r>
            <a:endParaRPr lang="en-US" altLang="zh-CN" sz="11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3" descr="图片1 副本"/>
          <p:cNvPicPr>
            <a:picLocks noChangeAspect="1"/>
          </p:cNvPicPr>
          <p:nvPr/>
        </p:nvPicPr>
        <p:blipFill>
          <a:blip r:embed="rId1">
            <a:lum bright="70000" contrast="-70000"/>
          </a:blip>
          <a:srcRect/>
          <a:stretch>
            <a:fillRect/>
          </a:stretch>
        </p:blipFill>
        <p:spPr bwMode="auto">
          <a:xfrm flipH="1">
            <a:off x="-1" y="0"/>
            <a:ext cx="12191527" cy="6858000"/>
          </a:xfrm>
          <a:prstGeom prst="rect">
            <a:avLst/>
          </a:prstGeom>
          <a:noFill/>
          <a:ln w="9525">
            <a:noFill/>
            <a:miter lim="800000"/>
            <a:headEnd/>
            <a:tailEnd/>
          </a:ln>
        </p:spPr>
      </p:pic>
      <p:sp>
        <p:nvSpPr>
          <p:cNvPr id="23" name="文本框 22"/>
          <p:cNvSpPr txBox="1"/>
          <p:nvPr>
            <p:custDataLst>
              <p:tags r:id="rId2"/>
            </p:custDataLst>
          </p:nvPr>
        </p:nvSpPr>
        <p:spPr>
          <a:xfrm>
            <a:off x="6194605" y="1780815"/>
            <a:ext cx="5076825" cy="939800"/>
          </a:xfrm>
          <a:prstGeom prst="rect">
            <a:avLst/>
          </a:prstGeom>
          <a:noFill/>
        </p:spPr>
        <p:txBody>
          <a:bodyPr anchor="ctr">
            <a:normAutofit/>
          </a:bodyPr>
          <a:lstStyle/>
          <a:p>
            <a:pPr fontAlgn="auto">
              <a:spcBef>
                <a:spcPts val="0"/>
              </a:spcBef>
              <a:spcAft>
                <a:spcPts val="0"/>
              </a:spcAft>
              <a:defRPr/>
            </a:pPr>
            <a:r>
              <a:rPr lang="en-US" altLang="zh-CN" sz="2400" dirty="0">
                <a:solidFill>
                  <a:schemeClr val="accent1">
                    <a:lumMod val="50000"/>
                  </a:schemeClr>
                </a:solidFill>
                <a:effectLst>
                  <a:outerShdw blurRad="60007" dist="310007" dir="7680000" sy="30000" kx="1300200" algn="ctr" rotWithShape="0">
                    <a:prstClr val="black">
                      <a:alpha val="32000"/>
                    </a:prstClr>
                  </a:outerShdw>
                </a:effectLst>
                <a:latin typeface="Bernard MT Condensed" panose="02050806060905020404" pitchFamily="18" charset="0"/>
                <a:ea typeface="+mj-ea"/>
                <a:cs typeface="+mj-cs"/>
              </a:rPr>
              <a:t>What is recovery time?</a:t>
            </a:r>
            <a:endParaRPr lang="zh-CN" altLang="en-US" sz="2400" dirty="0">
              <a:solidFill>
                <a:schemeClr val="accent1">
                  <a:lumMod val="50000"/>
                </a:schemeClr>
              </a:solidFill>
              <a:effectLst>
                <a:outerShdw blurRad="60007" dist="310007" dir="7680000" sy="30000" kx="1300200" algn="ctr" rotWithShape="0">
                  <a:prstClr val="black">
                    <a:alpha val="32000"/>
                  </a:prstClr>
                </a:outerShdw>
              </a:effectLst>
              <a:latin typeface="Bernard MT Condensed" panose="02050806060905020404" pitchFamily="18" charset="0"/>
              <a:ea typeface="+mj-ea"/>
              <a:cs typeface="+mj-cs"/>
            </a:endParaRPr>
          </a:p>
        </p:txBody>
      </p:sp>
      <p:sp>
        <p:nvSpPr>
          <p:cNvPr id="24" name="文本框 5"/>
          <p:cNvSpPr txBox="1">
            <a:spLocks noChangeArrowheads="1"/>
          </p:cNvSpPr>
          <p:nvPr>
            <p:custDataLst>
              <p:tags r:id="rId3"/>
            </p:custDataLst>
          </p:nvPr>
        </p:nvSpPr>
        <p:spPr bwMode="auto">
          <a:xfrm>
            <a:off x="6194605" y="2646003"/>
            <a:ext cx="4760912" cy="619125"/>
          </a:xfrm>
          <a:prstGeom prst="rect">
            <a:avLst/>
          </a:prstGeom>
          <a:noFill/>
          <a:ln w="9525">
            <a:noFill/>
            <a:miter lim="800000"/>
          </a:ln>
        </p:spPr>
        <p:txBody>
          <a:bodyPr anchor="ctr"/>
          <a:lstStyle/>
          <a:p>
            <a:r>
              <a:rPr lang="en-US" altLang="zh-CN" sz="1100" dirty="0" smtClean="0">
                <a:latin typeface="Arial" panose="020B0604020202020204" pitchFamily="34" charset="0"/>
                <a:ea typeface="黑体" panose="02010609060101010101" pitchFamily="2" charset="-122"/>
                <a:cs typeface="Arial" panose="020B0604020202020204" pitchFamily="34" charset="0"/>
              </a:rPr>
              <a:t>Recovery times are dependent on the condition being treated and each patient’s ability to heal. usual treatment intervals are 6 weeks for tattoo and 6-8tattoo removal. Treatments for acne scars and skin rejuvenation using the fractional lens which can be performed every 3-4 weeks. </a:t>
            </a:r>
            <a:endParaRPr lang="zh-CN" altLang="en-US" sz="1100" dirty="0">
              <a:latin typeface="Arial" panose="020B0604020202020204" pitchFamily="34" charset="0"/>
              <a:ea typeface="黑体" panose="02010609060101010101" pitchFamily="2" charset="-122"/>
              <a:cs typeface="Arial" panose="020B0604020202020204" pitchFamily="34" charset="0"/>
            </a:endParaRPr>
          </a:p>
        </p:txBody>
      </p:sp>
      <p:sp>
        <p:nvSpPr>
          <p:cNvPr id="25" name="文本框 24"/>
          <p:cNvSpPr txBox="1"/>
          <p:nvPr>
            <p:custDataLst>
              <p:tags r:id="rId4"/>
            </p:custDataLst>
          </p:nvPr>
        </p:nvSpPr>
        <p:spPr>
          <a:xfrm>
            <a:off x="6194605" y="3437011"/>
            <a:ext cx="5076825" cy="939800"/>
          </a:xfrm>
          <a:prstGeom prst="rect">
            <a:avLst/>
          </a:prstGeom>
          <a:noFill/>
        </p:spPr>
        <p:txBody>
          <a:bodyPr anchor="ctr">
            <a:normAutofit/>
          </a:bodyPr>
          <a:lstStyle/>
          <a:p>
            <a:pPr fontAlgn="auto">
              <a:spcBef>
                <a:spcPts val="0"/>
              </a:spcBef>
              <a:spcAft>
                <a:spcPts val="0"/>
              </a:spcAft>
              <a:defRPr/>
            </a:pPr>
            <a:r>
              <a:rPr lang="en-US" altLang="zh-CN" sz="2400" dirty="0">
                <a:solidFill>
                  <a:schemeClr val="accent1">
                    <a:lumMod val="50000"/>
                  </a:schemeClr>
                </a:solidFill>
                <a:effectLst>
                  <a:outerShdw blurRad="60007" dist="310007" dir="7680000" sy="30000" kx="1300200" algn="ctr" rotWithShape="0">
                    <a:prstClr val="black">
                      <a:alpha val="32000"/>
                    </a:prstClr>
                  </a:outerShdw>
                </a:effectLst>
                <a:latin typeface="Bernard MT Condensed" panose="02050806060905020404" pitchFamily="18" charset="0"/>
                <a:ea typeface="+mj-ea"/>
                <a:cs typeface="+mj-cs"/>
              </a:rPr>
              <a:t>Is Pico second laser safe?</a:t>
            </a:r>
            <a:endParaRPr lang="zh-CN" altLang="en-US" sz="2400" dirty="0">
              <a:solidFill>
                <a:schemeClr val="accent1">
                  <a:lumMod val="50000"/>
                </a:schemeClr>
              </a:solidFill>
              <a:effectLst>
                <a:outerShdw blurRad="60007" dist="310007" dir="7680000" sy="30000" kx="1300200" algn="ctr" rotWithShape="0">
                  <a:prstClr val="black">
                    <a:alpha val="32000"/>
                  </a:prstClr>
                </a:outerShdw>
              </a:effectLst>
              <a:latin typeface="Bernard MT Condensed" panose="02050806060905020404" pitchFamily="18" charset="0"/>
              <a:ea typeface="+mj-ea"/>
              <a:cs typeface="+mj-cs"/>
            </a:endParaRPr>
          </a:p>
        </p:txBody>
      </p:sp>
      <p:sp>
        <p:nvSpPr>
          <p:cNvPr id="29" name="文本框 28"/>
          <p:cNvSpPr txBox="1"/>
          <p:nvPr>
            <p:custDataLst>
              <p:tags r:id="rId5"/>
            </p:custDataLst>
          </p:nvPr>
        </p:nvSpPr>
        <p:spPr>
          <a:xfrm>
            <a:off x="6194605" y="4156148"/>
            <a:ext cx="4760912" cy="690563"/>
          </a:xfrm>
          <a:prstGeom prst="rect">
            <a:avLst/>
          </a:prstGeom>
          <a:noFill/>
        </p:spPr>
        <p:txBody>
          <a:bodyPr anchor="ctr">
            <a:normAutofit fontScale="97500"/>
          </a:bodyPr>
          <a:lstStyle/>
          <a:p>
            <a:pPr fontAlgn="auto">
              <a:spcBef>
                <a:spcPts val="0"/>
              </a:spcBef>
              <a:spcAft>
                <a:spcPts val="0"/>
              </a:spcAft>
              <a:defRPr/>
            </a:pPr>
            <a:r>
              <a:rPr lang="en-US" altLang="zh-CN" sz="1100" dirty="0">
                <a:latin typeface="Arial" panose="020B0604020202020204" pitchFamily="34" charset="0"/>
                <a:cs typeface="Arial" panose="020B0604020202020204" pitchFamily="34" charset="0"/>
              </a:rPr>
              <a:t>Pico second laser ultra-fast pulses work to minimize the amount of heat that is transferred. Less heat means less damage to surrounding skin and less risk of damage</a:t>
            </a:r>
            <a:endParaRPr lang="en-US" altLang="zh-CN" sz="1100" dirty="0">
              <a:latin typeface="Arial" panose="020B0604020202020204" pitchFamily="34" charset="0"/>
              <a:cs typeface="Arial" panose="020B0604020202020204" pitchFamily="34" charset="0"/>
            </a:endParaRPr>
          </a:p>
        </p:txBody>
      </p:sp>
      <p:pic>
        <p:nvPicPr>
          <p:cNvPr id="2" name="图片 1" descr="vag(换导光臂).128"/>
          <p:cNvPicPr>
            <a:picLocks noChangeAspect="1"/>
          </p:cNvPicPr>
          <p:nvPr/>
        </p:nvPicPr>
        <p:blipFill>
          <a:blip r:embed="rId6"/>
          <a:stretch>
            <a:fillRect/>
          </a:stretch>
        </p:blipFill>
        <p:spPr>
          <a:xfrm>
            <a:off x="-1670685" y="176530"/>
            <a:ext cx="9144000" cy="668147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3" descr="图片1 副本"/>
          <p:cNvPicPr>
            <a:picLocks noChangeAspect="1"/>
          </p:cNvPicPr>
          <p:nvPr/>
        </p:nvPicPr>
        <p:blipFill>
          <a:blip r:embed="rId1">
            <a:lum bright="70000" contrast="-70000"/>
          </a:blip>
          <a:srcRect/>
          <a:stretch>
            <a:fillRect/>
          </a:stretch>
        </p:blipFill>
        <p:spPr bwMode="auto">
          <a:xfrm flipH="1">
            <a:off x="-1" y="0"/>
            <a:ext cx="12191527" cy="6858000"/>
          </a:xfrm>
          <a:prstGeom prst="rect">
            <a:avLst/>
          </a:prstGeom>
          <a:noFill/>
          <a:ln w="9525">
            <a:noFill/>
            <a:miter lim="800000"/>
            <a:headEnd/>
            <a:tailEnd/>
          </a:ln>
        </p:spPr>
      </p:pic>
      <p:sp>
        <p:nvSpPr>
          <p:cNvPr id="7" name="文本框 6"/>
          <p:cNvSpPr txBox="1"/>
          <p:nvPr>
            <p:custDataLst>
              <p:tags r:id="rId2"/>
            </p:custDataLst>
          </p:nvPr>
        </p:nvSpPr>
        <p:spPr>
          <a:xfrm>
            <a:off x="1299738" y="1827949"/>
            <a:ext cx="5819775" cy="939800"/>
          </a:xfrm>
          <a:prstGeom prst="rect">
            <a:avLst/>
          </a:prstGeom>
          <a:noFill/>
        </p:spPr>
        <p:txBody>
          <a:bodyPr anchor="ctr">
            <a:normAutofit/>
          </a:bodyPr>
          <a:lstStyle/>
          <a:p>
            <a:pPr fontAlgn="auto">
              <a:spcBef>
                <a:spcPts val="0"/>
              </a:spcBef>
              <a:spcAft>
                <a:spcPts val="0"/>
              </a:spcAft>
              <a:defRPr/>
            </a:pPr>
            <a:r>
              <a:rPr lang="en-US" altLang="zh-CN" sz="2400" dirty="0">
                <a:solidFill>
                  <a:schemeClr val="accent1">
                    <a:lumMod val="50000"/>
                  </a:schemeClr>
                </a:solidFill>
                <a:effectLst>
                  <a:outerShdw blurRad="60007" dist="310007" dir="7680000" sy="30000" kx="1300200" algn="ctr" rotWithShape="0">
                    <a:prstClr val="black">
                      <a:alpha val="32000"/>
                    </a:prstClr>
                  </a:outerShdw>
                </a:effectLst>
                <a:latin typeface="Bernard MT Condensed" panose="02050806060905020404" pitchFamily="18" charset="0"/>
                <a:ea typeface="+mj-ea"/>
                <a:cs typeface="+mj-cs"/>
              </a:rPr>
              <a:t>Do I have to avoid the sun after the treatment?</a:t>
            </a:r>
            <a:endParaRPr lang="zh-CN" altLang="en-US" sz="2400" dirty="0">
              <a:solidFill>
                <a:schemeClr val="accent1">
                  <a:lumMod val="50000"/>
                </a:schemeClr>
              </a:solidFill>
              <a:effectLst>
                <a:outerShdw blurRad="60007" dist="310007" dir="7680000" sy="30000" kx="1300200" algn="ctr" rotWithShape="0">
                  <a:prstClr val="black">
                    <a:alpha val="32000"/>
                  </a:prstClr>
                </a:outerShdw>
              </a:effectLst>
              <a:latin typeface="Bernard MT Condensed" panose="02050806060905020404" pitchFamily="18" charset="0"/>
              <a:ea typeface="+mj-ea"/>
              <a:cs typeface="+mj-cs"/>
            </a:endParaRPr>
          </a:p>
        </p:txBody>
      </p:sp>
      <p:sp>
        <p:nvSpPr>
          <p:cNvPr id="8" name="文本框 5"/>
          <p:cNvSpPr txBox="1">
            <a:spLocks noChangeArrowheads="1"/>
          </p:cNvSpPr>
          <p:nvPr>
            <p:custDataLst>
              <p:tags r:id="rId3"/>
            </p:custDataLst>
          </p:nvPr>
        </p:nvSpPr>
        <p:spPr bwMode="auto">
          <a:xfrm>
            <a:off x="1299738" y="2543118"/>
            <a:ext cx="4760912" cy="619125"/>
          </a:xfrm>
          <a:prstGeom prst="rect">
            <a:avLst/>
          </a:prstGeom>
          <a:noFill/>
          <a:ln w="9525">
            <a:noFill/>
            <a:miter lim="800000"/>
          </a:ln>
        </p:spPr>
        <p:txBody>
          <a:bodyPr anchor="ctr"/>
          <a:lstStyle/>
          <a:p>
            <a:r>
              <a:rPr lang="en-US" altLang="zh-CN" sz="1100" dirty="0" smtClean="0">
                <a:latin typeface="Arial" panose="020B0604020202020204" pitchFamily="34" charset="0"/>
                <a:ea typeface="黑体" panose="02010609060101010101" pitchFamily="2" charset="-122"/>
                <a:cs typeface="Arial" panose="020B0604020202020204" pitchFamily="34" charset="0"/>
              </a:rPr>
              <a:t>After laser treatments for l tattoos removal and unexpected pigment, the skin is more easily damage to </a:t>
            </a:r>
            <a:r>
              <a:rPr lang="en-US" altLang="zh-CN" sz="1100" dirty="0" err="1" smtClean="0">
                <a:latin typeface="Arial" panose="020B0604020202020204" pitchFamily="34" charset="0"/>
                <a:ea typeface="黑体" panose="02010609060101010101" pitchFamily="2" charset="-122"/>
                <a:cs typeface="Arial" panose="020B0604020202020204" pitchFamily="34" charset="0"/>
              </a:rPr>
              <a:t>sunlight.So</a:t>
            </a:r>
            <a:r>
              <a:rPr lang="en-US" altLang="zh-CN" sz="1100" dirty="0" smtClean="0">
                <a:latin typeface="Arial" panose="020B0604020202020204" pitchFamily="34" charset="0"/>
                <a:ea typeface="黑体" panose="02010609060101010101" pitchFamily="2" charset="-122"/>
                <a:cs typeface="Arial" panose="020B0604020202020204" pitchFamily="34" charset="0"/>
              </a:rPr>
              <a:t> minimizing sun exposure and use of sunscreen of SPF30+ is recommended.</a:t>
            </a:r>
            <a:endParaRPr lang="zh-CN" altLang="en-US" sz="1100" dirty="0">
              <a:latin typeface="Arial" panose="020B0604020202020204" pitchFamily="34" charset="0"/>
              <a:ea typeface="黑体" panose="02010609060101010101" pitchFamily="2" charset="-122"/>
              <a:cs typeface="Arial" panose="020B0604020202020204" pitchFamily="34" charset="0"/>
            </a:endParaRPr>
          </a:p>
        </p:txBody>
      </p:sp>
      <p:sp>
        <p:nvSpPr>
          <p:cNvPr id="9" name="文本框 8"/>
          <p:cNvSpPr txBox="1"/>
          <p:nvPr>
            <p:custDataLst>
              <p:tags r:id="rId4"/>
            </p:custDataLst>
          </p:nvPr>
        </p:nvSpPr>
        <p:spPr>
          <a:xfrm>
            <a:off x="1299738" y="3237649"/>
            <a:ext cx="5076825" cy="939800"/>
          </a:xfrm>
          <a:prstGeom prst="rect">
            <a:avLst/>
          </a:prstGeom>
          <a:noFill/>
        </p:spPr>
        <p:txBody>
          <a:bodyPr anchor="ctr">
            <a:normAutofit/>
          </a:bodyPr>
          <a:lstStyle/>
          <a:p>
            <a:pPr fontAlgn="auto">
              <a:spcBef>
                <a:spcPts val="0"/>
              </a:spcBef>
              <a:spcAft>
                <a:spcPts val="0"/>
              </a:spcAft>
              <a:defRPr/>
            </a:pPr>
            <a:r>
              <a:rPr lang="en-US" altLang="zh-CN" sz="2400" dirty="0">
                <a:solidFill>
                  <a:schemeClr val="accent1">
                    <a:lumMod val="50000"/>
                  </a:schemeClr>
                </a:solidFill>
                <a:effectLst>
                  <a:outerShdw blurRad="60007" dist="310007" dir="7680000" sy="30000" kx="1300200" algn="ctr" rotWithShape="0">
                    <a:prstClr val="black">
                      <a:alpha val="32000"/>
                    </a:prstClr>
                  </a:outerShdw>
                </a:effectLst>
                <a:latin typeface="Bernard MT Condensed" panose="02050806060905020404" pitchFamily="18" charset="0"/>
                <a:ea typeface="+mj-ea"/>
                <a:cs typeface="+mj-cs"/>
              </a:rPr>
              <a:t>How long does the procedure take?</a:t>
            </a:r>
            <a:endParaRPr lang="zh-CN" altLang="en-US" sz="2400" dirty="0">
              <a:solidFill>
                <a:schemeClr val="accent1">
                  <a:lumMod val="50000"/>
                </a:schemeClr>
              </a:solidFill>
              <a:effectLst>
                <a:outerShdw blurRad="60007" dist="310007" dir="7680000" sy="30000" kx="1300200" algn="ctr" rotWithShape="0">
                  <a:prstClr val="black">
                    <a:alpha val="32000"/>
                  </a:prstClr>
                </a:outerShdw>
              </a:effectLst>
              <a:latin typeface="Bernard MT Condensed" panose="02050806060905020404" pitchFamily="18" charset="0"/>
              <a:ea typeface="+mj-ea"/>
              <a:cs typeface="+mj-cs"/>
            </a:endParaRPr>
          </a:p>
        </p:txBody>
      </p:sp>
      <p:sp>
        <p:nvSpPr>
          <p:cNvPr id="10" name="文本框 9"/>
          <p:cNvSpPr txBox="1"/>
          <p:nvPr>
            <p:custDataLst>
              <p:tags r:id="rId5"/>
            </p:custDataLst>
          </p:nvPr>
        </p:nvSpPr>
        <p:spPr>
          <a:xfrm>
            <a:off x="1299738" y="3954802"/>
            <a:ext cx="4760912" cy="508794"/>
          </a:xfrm>
          <a:prstGeom prst="rect">
            <a:avLst/>
          </a:prstGeom>
          <a:noFill/>
        </p:spPr>
        <p:txBody>
          <a:bodyPr anchor="ctr">
            <a:normAutofit fontScale="97500"/>
          </a:bodyPr>
          <a:lstStyle/>
          <a:p>
            <a:pPr fontAlgn="auto">
              <a:spcBef>
                <a:spcPts val="0"/>
              </a:spcBef>
              <a:spcAft>
                <a:spcPts val="0"/>
              </a:spcAft>
              <a:defRPr/>
            </a:pPr>
            <a:r>
              <a:rPr lang="en-US" altLang="zh-CN" sz="1100" dirty="0">
                <a:latin typeface="Arial" panose="020B0604020202020204" pitchFamily="34" charset="0"/>
                <a:cs typeface="Arial" panose="020B0604020202020204" pitchFamily="34" charset="0"/>
              </a:rPr>
              <a:t>It depends on the size of the area to be treated, and 10 minutes is common for average sized tattoo and skin rejuvenation treatments</a:t>
            </a:r>
            <a:endParaRPr lang="en-US" altLang="zh-CN" sz="1100" dirty="0">
              <a:latin typeface="Arial" panose="020B0604020202020204" pitchFamily="34" charset="0"/>
              <a:cs typeface="Arial" panose="020B0604020202020204" pitchFamily="34" charset="0"/>
            </a:endParaRPr>
          </a:p>
        </p:txBody>
      </p:sp>
      <p:pic>
        <p:nvPicPr>
          <p:cNvPr id="2" name="图片 1" descr="vag(换导光臂).126"/>
          <p:cNvPicPr>
            <a:picLocks noChangeAspect="1"/>
          </p:cNvPicPr>
          <p:nvPr/>
        </p:nvPicPr>
        <p:blipFill>
          <a:blip r:embed="rId6"/>
          <a:stretch>
            <a:fillRect/>
          </a:stretch>
        </p:blipFill>
        <p:spPr>
          <a:xfrm>
            <a:off x="4580255" y="0"/>
            <a:ext cx="9144000" cy="668147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3" descr="图片1 副本"/>
          <p:cNvPicPr>
            <a:picLocks noChangeAspect="1"/>
          </p:cNvPicPr>
          <p:nvPr/>
        </p:nvPicPr>
        <p:blipFill>
          <a:blip r:embed="rId1">
            <a:lum bright="70000" contrast="-70000"/>
          </a:blip>
          <a:srcRect/>
          <a:stretch>
            <a:fillRect/>
          </a:stretch>
        </p:blipFill>
        <p:spPr bwMode="auto">
          <a:xfrm flipH="1">
            <a:off x="-1" y="0"/>
            <a:ext cx="12191527" cy="6858000"/>
          </a:xfrm>
          <a:prstGeom prst="rect">
            <a:avLst/>
          </a:prstGeom>
          <a:noFill/>
          <a:ln w="9525">
            <a:noFill/>
            <a:miter lim="800000"/>
            <a:headEnd/>
            <a:tailEnd/>
          </a:ln>
        </p:spPr>
      </p:pic>
      <p:sp>
        <p:nvSpPr>
          <p:cNvPr id="7" name="文本框 6"/>
          <p:cNvSpPr txBox="1"/>
          <p:nvPr>
            <p:custDataLst>
              <p:tags r:id="rId2"/>
            </p:custDataLst>
          </p:nvPr>
        </p:nvSpPr>
        <p:spPr>
          <a:xfrm>
            <a:off x="6280315" y="1758315"/>
            <a:ext cx="4699753" cy="939800"/>
          </a:xfrm>
          <a:prstGeom prst="rect">
            <a:avLst/>
          </a:prstGeom>
          <a:noFill/>
        </p:spPr>
        <p:txBody>
          <a:bodyPr anchor="ctr">
            <a:normAutofit/>
          </a:bodyPr>
          <a:lstStyle/>
          <a:p>
            <a:pPr fontAlgn="auto">
              <a:spcBef>
                <a:spcPts val="0"/>
              </a:spcBef>
              <a:spcAft>
                <a:spcPts val="0"/>
              </a:spcAft>
              <a:defRPr/>
            </a:pPr>
            <a:r>
              <a:rPr lang="en-US" altLang="zh-CN" sz="2400" dirty="0">
                <a:solidFill>
                  <a:schemeClr val="accent1">
                    <a:lumMod val="50000"/>
                  </a:schemeClr>
                </a:solidFill>
                <a:effectLst>
                  <a:outerShdw blurRad="60007" dist="310007" dir="7680000" sy="30000" kx="1300200" algn="ctr" rotWithShape="0">
                    <a:prstClr val="black">
                      <a:alpha val="32000"/>
                    </a:prstClr>
                  </a:outerShdw>
                </a:effectLst>
                <a:latin typeface="Bernard MT Condensed" panose="02050806060905020404" pitchFamily="18" charset="0"/>
                <a:ea typeface="+mj-ea"/>
                <a:cs typeface="+mj-cs"/>
              </a:rPr>
              <a:t>What does </a:t>
            </a:r>
            <a:r>
              <a:rPr lang="en-US" altLang="zh-CN" sz="2400" dirty="0" err="1">
                <a:solidFill>
                  <a:schemeClr val="accent1">
                    <a:lumMod val="50000"/>
                  </a:schemeClr>
                </a:solidFill>
                <a:effectLst>
                  <a:outerShdw blurRad="60007" dist="310007" dir="7680000" sy="30000" kx="1300200" algn="ctr" rotWithShape="0">
                    <a:prstClr val="black">
                      <a:alpha val="32000"/>
                    </a:prstClr>
                  </a:outerShdw>
                </a:effectLst>
                <a:latin typeface="Bernard MT Condensed" panose="02050806060905020404" pitchFamily="18" charset="0"/>
                <a:ea typeface="+mj-ea"/>
                <a:cs typeface="+mj-cs"/>
              </a:rPr>
              <a:t>pico</a:t>
            </a:r>
            <a:r>
              <a:rPr lang="en-US" altLang="zh-CN" sz="2400" dirty="0">
                <a:solidFill>
                  <a:schemeClr val="accent1">
                    <a:lumMod val="50000"/>
                  </a:schemeClr>
                </a:solidFill>
                <a:effectLst>
                  <a:outerShdw blurRad="60007" dist="310007" dir="7680000" sy="30000" kx="1300200" algn="ctr" rotWithShape="0">
                    <a:prstClr val="black">
                      <a:alpha val="32000"/>
                    </a:prstClr>
                  </a:outerShdw>
                </a:effectLst>
                <a:latin typeface="Bernard MT Condensed" panose="02050806060905020404" pitchFamily="18" charset="0"/>
                <a:ea typeface="+mj-ea"/>
                <a:cs typeface="+mj-cs"/>
              </a:rPr>
              <a:t> second laser feel like?</a:t>
            </a:r>
            <a:endParaRPr lang="zh-CN" altLang="en-US" sz="2400" dirty="0">
              <a:solidFill>
                <a:schemeClr val="accent1">
                  <a:lumMod val="50000"/>
                </a:schemeClr>
              </a:solidFill>
              <a:effectLst>
                <a:outerShdw blurRad="60007" dist="310007" dir="7680000" sy="30000" kx="1300200" algn="ctr" rotWithShape="0">
                  <a:prstClr val="black">
                    <a:alpha val="32000"/>
                  </a:prstClr>
                </a:outerShdw>
              </a:effectLst>
              <a:latin typeface="Bernard MT Condensed" panose="02050806060905020404" pitchFamily="18" charset="0"/>
              <a:ea typeface="+mj-ea"/>
              <a:cs typeface="+mj-cs"/>
            </a:endParaRPr>
          </a:p>
        </p:txBody>
      </p:sp>
      <p:sp>
        <p:nvSpPr>
          <p:cNvPr id="8" name="文本框 5"/>
          <p:cNvSpPr txBox="1">
            <a:spLocks noChangeArrowheads="1"/>
          </p:cNvSpPr>
          <p:nvPr>
            <p:custDataLst>
              <p:tags r:id="rId3"/>
            </p:custDataLst>
          </p:nvPr>
        </p:nvSpPr>
        <p:spPr bwMode="auto">
          <a:xfrm>
            <a:off x="6705585" y="2965212"/>
            <a:ext cx="3833317" cy="1091406"/>
          </a:xfrm>
          <a:prstGeom prst="rect">
            <a:avLst/>
          </a:prstGeom>
          <a:noFill/>
          <a:ln w="9525">
            <a:noFill/>
            <a:miter lim="800000"/>
          </a:ln>
        </p:spPr>
        <p:txBody>
          <a:bodyPr anchor="ctr"/>
          <a:lstStyle/>
          <a:p>
            <a:pPr algn="ctr"/>
            <a:r>
              <a:rPr lang="en-US" altLang="zh-CN" sz="1100" dirty="0" smtClean="0">
                <a:latin typeface="Arial" panose="020B0604020202020204" pitchFamily="34" charset="0"/>
                <a:ea typeface="黑体" panose="02010609060101010101" pitchFamily="2" charset="-122"/>
                <a:cs typeface="Arial" panose="020B0604020202020204" pitchFamily="34" charset="0"/>
              </a:rPr>
              <a:t>Most people experience very little discomfort and describe skin rejuvenation treatments as feeling like the snapping of a rubber band. Because tattoo removal treatments use more energy, patients may experience more discomfort, but your treatment provider should be able to offer numbing cream or other aids to minimize discomfort</a:t>
            </a:r>
            <a:endParaRPr lang="zh-CN" altLang="en-US" sz="1100" dirty="0">
              <a:latin typeface="Arial" panose="020B0604020202020204" pitchFamily="34" charset="0"/>
              <a:ea typeface="黑体" panose="02010609060101010101" pitchFamily="2" charset="-122"/>
              <a:cs typeface="Arial" panose="020B0604020202020204" pitchFamily="34" charset="0"/>
            </a:endParaRPr>
          </a:p>
        </p:txBody>
      </p:sp>
      <p:pic>
        <p:nvPicPr>
          <p:cNvPr id="6" name="图片 5" descr="vag(换导光臂).129"/>
          <p:cNvPicPr>
            <a:picLocks noChangeAspect="1"/>
          </p:cNvPicPr>
          <p:nvPr/>
        </p:nvPicPr>
        <p:blipFill>
          <a:blip r:embed="rId4"/>
          <a:stretch>
            <a:fillRect/>
          </a:stretch>
        </p:blipFill>
        <p:spPr>
          <a:xfrm>
            <a:off x="-1264285" y="88265"/>
            <a:ext cx="9144000" cy="668147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 name="组合 4"/>
          <p:cNvGrpSpPr/>
          <p:nvPr/>
        </p:nvGrpSpPr>
        <p:grpSpPr>
          <a:xfrm>
            <a:off x="1903133" y="1828800"/>
            <a:ext cx="8385257" cy="3825099"/>
            <a:chOff x="948690" y="2609803"/>
            <a:chExt cx="7490460" cy="3416920"/>
          </a:xfrm>
        </p:grpSpPr>
        <p:pic>
          <p:nvPicPr>
            <p:cNvPr id="6" name="图片 5"/>
            <p:cNvPicPr>
              <a:picLocks noChangeAspect="1"/>
            </p:cNvPicPr>
            <p:nvPr/>
          </p:nvPicPr>
          <p:blipFill>
            <a:blip r:embed="rId1">
              <a:clrChange>
                <a:clrFrom>
                  <a:srgbClr val="FFFFFF"/>
                </a:clrFrom>
                <a:clrTo>
                  <a:srgbClr val="FFFFFF">
                    <a:alpha val="0"/>
                  </a:srgbClr>
                </a:clrTo>
              </a:clrChange>
            </a:blip>
            <a:stretch>
              <a:fillRect/>
            </a:stretch>
          </p:blipFill>
          <p:spPr>
            <a:xfrm>
              <a:off x="948690" y="2609803"/>
              <a:ext cx="1396581" cy="13965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图片 8"/>
            <p:cNvPicPr>
              <a:picLocks noChangeAspect="1"/>
            </p:cNvPicPr>
            <p:nvPr/>
          </p:nvPicPr>
          <p:blipFill>
            <a:blip r:embed="rId2">
              <a:clrChange>
                <a:clrFrom>
                  <a:srgbClr val="FFFFFF"/>
                </a:clrFrom>
                <a:clrTo>
                  <a:srgbClr val="FFFFFF">
                    <a:alpha val="0"/>
                  </a:srgbClr>
                </a:clrTo>
              </a:clrChange>
            </a:blip>
            <a:stretch>
              <a:fillRect/>
            </a:stretch>
          </p:blipFill>
          <p:spPr>
            <a:xfrm>
              <a:off x="2979983" y="2609803"/>
              <a:ext cx="1396581" cy="13965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图片 9"/>
            <p:cNvPicPr>
              <a:picLocks noChangeAspect="1"/>
            </p:cNvPicPr>
            <p:nvPr/>
          </p:nvPicPr>
          <p:blipFill>
            <a:blip r:embed="rId3">
              <a:clrChange>
                <a:clrFrom>
                  <a:srgbClr val="FFFFFF"/>
                </a:clrFrom>
                <a:clrTo>
                  <a:srgbClr val="FFFFFF">
                    <a:alpha val="0"/>
                  </a:srgbClr>
                </a:clrTo>
              </a:clrChange>
            </a:blip>
            <a:stretch>
              <a:fillRect/>
            </a:stretch>
          </p:blipFill>
          <p:spPr>
            <a:xfrm>
              <a:off x="5011276" y="2609803"/>
              <a:ext cx="1396581" cy="13965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图片 10"/>
            <p:cNvPicPr>
              <a:picLocks noChangeAspect="1"/>
            </p:cNvPicPr>
            <p:nvPr/>
          </p:nvPicPr>
          <p:blipFill>
            <a:blip r:embed="rId4">
              <a:clrChange>
                <a:clrFrom>
                  <a:srgbClr val="FFFFFF"/>
                </a:clrFrom>
                <a:clrTo>
                  <a:srgbClr val="FFFFFF">
                    <a:alpha val="0"/>
                  </a:srgbClr>
                </a:clrTo>
              </a:clrChange>
            </a:blip>
            <a:stretch>
              <a:fillRect/>
            </a:stretch>
          </p:blipFill>
          <p:spPr>
            <a:xfrm>
              <a:off x="7042569" y="2609803"/>
              <a:ext cx="1396581" cy="13965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图片 11"/>
            <p:cNvPicPr>
              <a:picLocks noChangeAspect="1"/>
            </p:cNvPicPr>
            <p:nvPr/>
          </p:nvPicPr>
          <p:blipFill>
            <a:blip r:embed="rId5">
              <a:clrChange>
                <a:clrFrom>
                  <a:srgbClr val="FFFFFF"/>
                </a:clrFrom>
                <a:clrTo>
                  <a:srgbClr val="FFFFFF">
                    <a:alpha val="0"/>
                  </a:srgbClr>
                </a:clrTo>
              </a:clrChange>
            </a:blip>
            <a:stretch>
              <a:fillRect/>
            </a:stretch>
          </p:blipFill>
          <p:spPr>
            <a:xfrm>
              <a:off x="948690" y="4630142"/>
              <a:ext cx="1396581" cy="13965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3" name="图片 12"/>
            <p:cNvPicPr>
              <a:picLocks noChangeAspect="1"/>
            </p:cNvPicPr>
            <p:nvPr/>
          </p:nvPicPr>
          <p:blipFill>
            <a:blip r:embed="rId6">
              <a:clrChange>
                <a:clrFrom>
                  <a:srgbClr val="FFFFFF"/>
                </a:clrFrom>
                <a:clrTo>
                  <a:srgbClr val="FFFFFF">
                    <a:alpha val="0"/>
                  </a:srgbClr>
                </a:clrTo>
              </a:clrChange>
            </a:blip>
            <a:stretch>
              <a:fillRect/>
            </a:stretch>
          </p:blipFill>
          <p:spPr>
            <a:xfrm>
              <a:off x="2979983" y="4630142"/>
              <a:ext cx="1396581" cy="13965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4" name="图片 13"/>
            <p:cNvPicPr>
              <a:picLocks noChangeAspect="1"/>
            </p:cNvPicPr>
            <p:nvPr/>
          </p:nvPicPr>
          <p:blipFill>
            <a:blip r:embed="rId7">
              <a:clrChange>
                <a:clrFrom>
                  <a:srgbClr val="FFFFFF"/>
                </a:clrFrom>
                <a:clrTo>
                  <a:srgbClr val="FFFFFF">
                    <a:alpha val="0"/>
                  </a:srgbClr>
                </a:clrTo>
              </a:clrChange>
            </a:blip>
            <a:stretch>
              <a:fillRect/>
            </a:stretch>
          </p:blipFill>
          <p:spPr>
            <a:xfrm>
              <a:off x="5011276" y="4630142"/>
              <a:ext cx="1396581" cy="13965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5" name="图片 14"/>
            <p:cNvPicPr>
              <a:picLocks noChangeAspect="1"/>
            </p:cNvPicPr>
            <p:nvPr/>
          </p:nvPicPr>
          <p:blipFill>
            <a:blip r:embed="rId8">
              <a:clrChange>
                <a:clrFrom>
                  <a:srgbClr val="FFFFFF"/>
                </a:clrFrom>
                <a:clrTo>
                  <a:srgbClr val="FFFFFF">
                    <a:alpha val="0"/>
                  </a:srgbClr>
                </a:clrTo>
              </a:clrChange>
            </a:blip>
            <a:stretch>
              <a:fillRect/>
            </a:stretch>
          </p:blipFill>
          <p:spPr>
            <a:xfrm>
              <a:off x="7042569" y="4630142"/>
              <a:ext cx="1396581" cy="13965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grpSp>
        <p:nvGrpSpPr>
          <p:cNvPr id="17" name="组合 16"/>
          <p:cNvGrpSpPr/>
          <p:nvPr/>
        </p:nvGrpSpPr>
        <p:grpSpPr>
          <a:xfrm>
            <a:off x="1" y="81569"/>
            <a:ext cx="2983366" cy="713595"/>
            <a:chOff x="4695027" y="2673776"/>
            <a:chExt cx="2983366" cy="713595"/>
          </a:xfrm>
        </p:grpSpPr>
        <p:pic>
          <p:nvPicPr>
            <p:cNvPr id="18" name="图片 17"/>
            <p:cNvPicPr>
              <a:picLocks noChangeAspect="1"/>
            </p:cNvPicPr>
            <p:nvPr/>
          </p:nvPicPr>
          <p:blipFill rotWithShape="1">
            <a:blip r:embed="rId9" cstate="print">
              <a:extLst>
                <a:ext uri="{28A0092B-C50C-407E-A947-70E740481C1C}">
                  <a14:useLocalDpi xmlns:a14="http://schemas.microsoft.com/office/drawing/2010/main" val="0"/>
                </a:ext>
              </a:extLst>
            </a:blip>
            <a:srcRect l="76260" t="29839" r="18345" b="54597"/>
            <a:stretch>
              <a:fillRect/>
            </a:stretch>
          </p:blipFill>
          <p:spPr>
            <a:xfrm>
              <a:off x="4695027" y="2673776"/>
              <a:ext cx="693765" cy="713595"/>
            </a:xfrm>
            <a:prstGeom prst="rect">
              <a:avLst/>
            </a:prstGeom>
          </p:spPr>
        </p:pic>
        <p:cxnSp>
          <p:nvCxnSpPr>
            <p:cNvPr id="19" name="直接连接符 18"/>
            <p:cNvCxnSpPr/>
            <p:nvPr/>
          </p:nvCxnSpPr>
          <p:spPr>
            <a:xfrm>
              <a:off x="5021155" y="3112269"/>
              <a:ext cx="2657238" cy="0"/>
            </a:xfrm>
            <a:prstGeom prst="line">
              <a:avLst/>
            </a:prstGeom>
            <a:ln>
              <a:solidFill>
                <a:srgbClr val="25AEE6"/>
              </a:solidFill>
            </a:ln>
          </p:spPr>
          <p:style>
            <a:lnRef idx="1">
              <a:schemeClr val="accent1"/>
            </a:lnRef>
            <a:fillRef idx="0">
              <a:schemeClr val="accent1"/>
            </a:fillRef>
            <a:effectRef idx="0">
              <a:schemeClr val="accent1"/>
            </a:effectRef>
            <a:fontRef idx="minor">
              <a:schemeClr val="tx1"/>
            </a:fontRef>
          </p:style>
        </p:cxnSp>
      </p:grpSp>
      <p:sp>
        <p:nvSpPr>
          <p:cNvPr id="20" name="Text Box 4"/>
          <p:cNvSpPr txBox="1">
            <a:spLocks noChangeArrowheads="1"/>
          </p:cNvSpPr>
          <p:nvPr/>
        </p:nvSpPr>
        <p:spPr bwMode="auto">
          <a:xfrm>
            <a:off x="956030" y="576846"/>
            <a:ext cx="289010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dirty="0">
                <a:solidFill>
                  <a:schemeClr val="bg1"/>
                </a:solidFill>
                <a:latin typeface="Bernard MT Condensed" panose="02050806060905020404" pitchFamily="18" charset="0"/>
              </a:rPr>
              <a:t>Accessories List</a:t>
            </a:r>
            <a:endParaRPr lang="zh-CN" altLang="zh-CN" dirty="0">
              <a:solidFill>
                <a:schemeClr val="bg1"/>
              </a:solidFill>
              <a:latin typeface="Bernard MT Condensed" panose="02050806060905020404"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17" name="组合 16"/>
          <p:cNvGrpSpPr/>
          <p:nvPr/>
        </p:nvGrpSpPr>
        <p:grpSpPr>
          <a:xfrm>
            <a:off x="1" y="81569"/>
            <a:ext cx="2983366" cy="713595"/>
            <a:chOff x="4695027" y="2673776"/>
            <a:chExt cx="2983366" cy="713595"/>
          </a:xfrm>
        </p:grpSpPr>
        <p:pic>
          <p:nvPicPr>
            <p:cNvPr id="18" name="图片 17"/>
            <p:cNvPicPr>
              <a:picLocks noChangeAspect="1"/>
            </p:cNvPicPr>
            <p:nvPr/>
          </p:nvPicPr>
          <p:blipFill rotWithShape="1">
            <a:blip r:embed="rId1" cstate="print">
              <a:extLst>
                <a:ext uri="{28A0092B-C50C-407E-A947-70E740481C1C}">
                  <a14:useLocalDpi xmlns:a14="http://schemas.microsoft.com/office/drawing/2010/main" val="0"/>
                </a:ext>
              </a:extLst>
            </a:blip>
            <a:srcRect l="76260" t="29839" r="18345" b="54597"/>
            <a:stretch>
              <a:fillRect/>
            </a:stretch>
          </p:blipFill>
          <p:spPr>
            <a:xfrm>
              <a:off x="4695027" y="2673776"/>
              <a:ext cx="693765" cy="713595"/>
            </a:xfrm>
            <a:prstGeom prst="rect">
              <a:avLst/>
            </a:prstGeom>
          </p:spPr>
        </p:pic>
        <p:cxnSp>
          <p:nvCxnSpPr>
            <p:cNvPr id="19" name="直接连接符 18"/>
            <p:cNvCxnSpPr/>
            <p:nvPr/>
          </p:nvCxnSpPr>
          <p:spPr>
            <a:xfrm>
              <a:off x="5021155" y="3112269"/>
              <a:ext cx="2657238" cy="0"/>
            </a:xfrm>
            <a:prstGeom prst="line">
              <a:avLst/>
            </a:prstGeom>
            <a:ln>
              <a:solidFill>
                <a:srgbClr val="25AEE6"/>
              </a:solidFill>
            </a:ln>
          </p:spPr>
          <p:style>
            <a:lnRef idx="1">
              <a:schemeClr val="accent1"/>
            </a:lnRef>
            <a:fillRef idx="0">
              <a:schemeClr val="accent1"/>
            </a:fillRef>
            <a:effectRef idx="0">
              <a:schemeClr val="accent1"/>
            </a:effectRef>
            <a:fontRef idx="minor">
              <a:schemeClr val="tx1"/>
            </a:fontRef>
          </p:style>
        </p:cxnSp>
      </p:grpSp>
      <p:sp>
        <p:nvSpPr>
          <p:cNvPr id="20" name="Text Box 4"/>
          <p:cNvSpPr txBox="1">
            <a:spLocks noChangeArrowheads="1"/>
          </p:cNvSpPr>
          <p:nvPr/>
        </p:nvSpPr>
        <p:spPr bwMode="auto">
          <a:xfrm>
            <a:off x="956029" y="576846"/>
            <a:ext cx="370081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dirty="0">
                <a:solidFill>
                  <a:schemeClr val="bg1"/>
                </a:solidFill>
                <a:latin typeface="Bernard MT Condensed" panose="02050806060905020404" pitchFamily="18" charset="0"/>
              </a:rPr>
              <a:t>User-friendly Interface</a:t>
            </a:r>
            <a:endParaRPr lang="zh-CN" altLang="zh-CN" dirty="0">
              <a:solidFill>
                <a:schemeClr val="bg1"/>
              </a:solidFill>
              <a:latin typeface="Bernard MT Condensed" panose="02050806060905020404" pitchFamily="18" charset="0"/>
            </a:endParaRPr>
          </a:p>
        </p:txBody>
      </p:sp>
      <p:pic>
        <p:nvPicPr>
          <p:cNvPr id="4" name="图片 3" descr="50&amp;pfm8520215168&amp;"/>
          <p:cNvPicPr>
            <a:picLocks noChangeAspect="1"/>
          </p:cNvPicPr>
          <p:nvPr/>
        </p:nvPicPr>
        <p:blipFill>
          <a:blip r:embed="rId2">
            <a:extLst>
              <a:ext uri="{BEBA8EAE-BF5A-486C-A8C5-ECC9F3942E4B}">
                <a14:imgProps xmlns:a14="http://schemas.microsoft.com/office/drawing/2010/main">
                  <a14:imgLayer r:embed="rId3"/>
                </a14:imgProps>
              </a:ext>
            </a:extLst>
          </a:blip>
          <a:srcRect/>
          <a:stretch>
            <a:fillRect/>
          </a:stretch>
        </p:blipFill>
        <p:spPr>
          <a:xfrm>
            <a:off x="1349375" y="2273300"/>
            <a:ext cx="4230370" cy="3173095"/>
          </a:xfrm>
          <a:prstGeom prst="rect">
            <a:avLst/>
          </a:prstGeom>
        </p:spPr>
      </p:pic>
      <p:pic>
        <p:nvPicPr>
          <p:cNvPr id="5" name="图片 4" descr="6&amp;pfm8520215168&amp;"/>
          <p:cNvPicPr>
            <a:picLocks noChangeAspect="1"/>
          </p:cNvPicPr>
          <p:nvPr/>
        </p:nvPicPr>
        <p:blipFill>
          <a:blip r:embed="rId4">
            <a:extLst>
              <a:ext uri="{BEBA8EAE-BF5A-486C-A8C5-ECC9F3942E4B}">
                <a14:imgProps xmlns:a14="http://schemas.microsoft.com/office/drawing/2010/main">
                  <a14:imgLayer r:embed="rId5"/>
                </a14:imgProps>
              </a:ext>
            </a:extLst>
          </a:blip>
          <a:srcRect/>
          <a:stretch>
            <a:fillRect/>
          </a:stretch>
        </p:blipFill>
        <p:spPr>
          <a:xfrm>
            <a:off x="6447155" y="2273300"/>
            <a:ext cx="4230370" cy="3173095"/>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17" name="组合 16"/>
          <p:cNvGrpSpPr/>
          <p:nvPr/>
        </p:nvGrpSpPr>
        <p:grpSpPr>
          <a:xfrm>
            <a:off x="1" y="81569"/>
            <a:ext cx="2983366" cy="713595"/>
            <a:chOff x="4695027" y="2673776"/>
            <a:chExt cx="2983366" cy="713595"/>
          </a:xfrm>
        </p:grpSpPr>
        <p:pic>
          <p:nvPicPr>
            <p:cNvPr id="18" name="图片 17"/>
            <p:cNvPicPr>
              <a:picLocks noChangeAspect="1"/>
            </p:cNvPicPr>
            <p:nvPr/>
          </p:nvPicPr>
          <p:blipFill rotWithShape="1">
            <a:blip r:embed="rId1" cstate="print">
              <a:extLst>
                <a:ext uri="{28A0092B-C50C-407E-A947-70E740481C1C}">
                  <a14:useLocalDpi xmlns:a14="http://schemas.microsoft.com/office/drawing/2010/main" val="0"/>
                </a:ext>
              </a:extLst>
            </a:blip>
            <a:srcRect l="76260" t="29839" r="18345" b="54597"/>
            <a:stretch>
              <a:fillRect/>
            </a:stretch>
          </p:blipFill>
          <p:spPr>
            <a:xfrm>
              <a:off x="4695027" y="2673776"/>
              <a:ext cx="693765" cy="713595"/>
            </a:xfrm>
            <a:prstGeom prst="rect">
              <a:avLst/>
            </a:prstGeom>
          </p:spPr>
        </p:pic>
        <p:cxnSp>
          <p:nvCxnSpPr>
            <p:cNvPr id="19" name="直接连接符 18"/>
            <p:cNvCxnSpPr/>
            <p:nvPr/>
          </p:nvCxnSpPr>
          <p:spPr>
            <a:xfrm>
              <a:off x="5021155" y="3112269"/>
              <a:ext cx="2657238" cy="0"/>
            </a:xfrm>
            <a:prstGeom prst="line">
              <a:avLst/>
            </a:prstGeom>
            <a:ln>
              <a:solidFill>
                <a:srgbClr val="25AEE6"/>
              </a:solidFill>
            </a:ln>
          </p:spPr>
          <p:style>
            <a:lnRef idx="1">
              <a:schemeClr val="accent1"/>
            </a:lnRef>
            <a:fillRef idx="0">
              <a:schemeClr val="accent1"/>
            </a:fillRef>
            <a:effectRef idx="0">
              <a:schemeClr val="accent1"/>
            </a:effectRef>
            <a:fontRef idx="minor">
              <a:schemeClr val="tx1"/>
            </a:fontRef>
          </p:style>
        </p:cxnSp>
      </p:grpSp>
      <p:sp>
        <p:nvSpPr>
          <p:cNvPr id="20" name="Text Box 4"/>
          <p:cNvSpPr txBox="1">
            <a:spLocks noChangeArrowheads="1"/>
          </p:cNvSpPr>
          <p:nvPr/>
        </p:nvSpPr>
        <p:spPr bwMode="auto">
          <a:xfrm>
            <a:off x="956029" y="576846"/>
            <a:ext cx="3700811"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dirty="0">
                <a:solidFill>
                  <a:schemeClr val="bg1"/>
                </a:solidFill>
                <a:latin typeface="Bernard MT Condensed" panose="02050806060905020404" pitchFamily="18" charset="0"/>
              </a:rPr>
              <a:t>Treatment steps</a:t>
            </a:r>
            <a:endParaRPr lang="en-US" altLang="zh-CN" dirty="0">
              <a:solidFill>
                <a:schemeClr val="bg1"/>
              </a:solidFill>
              <a:latin typeface="Bernard MT Condensed" panose="02050806060905020404" pitchFamily="18" charset="0"/>
            </a:endParaRPr>
          </a:p>
        </p:txBody>
      </p:sp>
      <p:pic>
        <p:nvPicPr>
          <p:cNvPr id="2" name="图片 1" descr="IMG_20200908_140716&amp;pfm8520215168&amp;"/>
          <p:cNvPicPr>
            <a:picLocks noChangeAspect="1"/>
          </p:cNvPicPr>
          <p:nvPr/>
        </p:nvPicPr>
        <p:blipFill>
          <a:blip r:embed="rId2">
            <a:extLst>
              <a:ext uri="{BEBA8EAE-BF5A-486C-A8C5-ECC9F3942E4B}">
                <a14:imgProps xmlns:a14="http://schemas.microsoft.com/office/drawing/2010/main">
                  <a14:imgLayer r:embed="rId3"/>
                </a14:imgProps>
              </a:ext>
            </a:extLst>
          </a:blip>
          <a:srcRect/>
          <a:stretch>
            <a:fillRect/>
          </a:stretch>
        </p:blipFill>
        <p:spPr>
          <a:xfrm>
            <a:off x="8122285" y="3692525"/>
            <a:ext cx="2673985" cy="2005330"/>
          </a:xfrm>
          <a:prstGeom prst="rect">
            <a:avLst/>
          </a:prstGeom>
        </p:spPr>
      </p:pic>
      <p:pic>
        <p:nvPicPr>
          <p:cNvPr id="7" name="图片 6" descr="IMG_20200908_140444&amp;pfm8520215168&amp;"/>
          <p:cNvPicPr>
            <a:picLocks noChangeAspect="1"/>
          </p:cNvPicPr>
          <p:nvPr/>
        </p:nvPicPr>
        <p:blipFill>
          <a:blip r:embed="rId4">
            <a:extLst>
              <a:ext uri="{BEBA8EAE-BF5A-486C-A8C5-ECC9F3942E4B}">
                <a14:imgProps xmlns:a14="http://schemas.microsoft.com/office/drawing/2010/main">
                  <a14:imgLayer r:embed="rId5"/>
                </a14:imgProps>
              </a:ext>
            </a:extLst>
          </a:blip>
          <a:srcRect/>
          <a:stretch>
            <a:fillRect/>
          </a:stretch>
        </p:blipFill>
        <p:spPr>
          <a:xfrm>
            <a:off x="4593590" y="3692525"/>
            <a:ext cx="2673985" cy="2005330"/>
          </a:xfrm>
          <a:prstGeom prst="rect">
            <a:avLst/>
          </a:prstGeom>
        </p:spPr>
      </p:pic>
      <p:pic>
        <p:nvPicPr>
          <p:cNvPr id="8" name="图片 7" descr="IMG_20200908_140401&amp;pfm8520215168&amp;"/>
          <p:cNvPicPr>
            <a:picLocks noChangeAspect="1"/>
          </p:cNvPicPr>
          <p:nvPr/>
        </p:nvPicPr>
        <p:blipFill>
          <a:blip r:embed="rId6">
            <a:extLst>
              <a:ext uri="{BEBA8EAE-BF5A-486C-A8C5-ECC9F3942E4B}">
                <a14:imgProps xmlns:a14="http://schemas.microsoft.com/office/drawing/2010/main">
                  <a14:imgLayer r:embed="rId7"/>
                </a14:imgProps>
              </a:ext>
            </a:extLst>
          </a:blip>
          <a:srcRect/>
          <a:stretch>
            <a:fillRect/>
          </a:stretch>
        </p:blipFill>
        <p:spPr>
          <a:xfrm>
            <a:off x="830580" y="3692525"/>
            <a:ext cx="2673985" cy="2005330"/>
          </a:xfrm>
          <a:prstGeom prst="rect">
            <a:avLst/>
          </a:prstGeom>
        </p:spPr>
      </p:pic>
      <p:sp>
        <p:nvSpPr>
          <p:cNvPr id="25" name="文本框 6"/>
          <p:cNvSpPr txBox="1"/>
          <p:nvPr/>
        </p:nvSpPr>
        <p:spPr>
          <a:xfrm>
            <a:off x="1034415" y="3005455"/>
            <a:ext cx="2393315" cy="275590"/>
          </a:xfrm>
          <a:prstGeom prst="rect">
            <a:avLst/>
          </a:prstGeom>
          <a:noFill/>
          <a:ln w="9525">
            <a:noFill/>
          </a:ln>
        </p:spPr>
        <p:txBody>
          <a:bodyPr wrap="square" anchor="t">
            <a:spAutoFit/>
          </a:bodyPr>
          <a:p>
            <a:pPr algn="ctr"/>
            <a:r>
              <a:rPr lang="zh-CN" altLang="en-US" sz="1200" dirty="0">
                <a:solidFill>
                  <a:schemeClr val="bg1"/>
                </a:solidFill>
                <a:latin typeface="微软雅黑" panose="020B0503020204020204" pitchFamily="34" charset="-122"/>
                <a:ea typeface="微软雅黑" panose="020B0503020204020204" pitchFamily="34" charset="-122"/>
                <a:sym typeface="+mn-ea"/>
              </a:rPr>
              <a:t>Clean the treatment area</a:t>
            </a:r>
            <a:endParaRPr lang="zh-CN" altLang="en-US" sz="1200" dirty="0">
              <a:solidFill>
                <a:schemeClr val="bg1"/>
              </a:solidFill>
              <a:latin typeface="微软雅黑" panose="020B0503020204020204" pitchFamily="34" charset="-122"/>
              <a:ea typeface="微软雅黑" panose="020B0503020204020204" pitchFamily="34" charset="-122"/>
              <a:sym typeface="+mn-ea"/>
            </a:endParaRPr>
          </a:p>
        </p:txBody>
      </p:sp>
      <p:sp>
        <p:nvSpPr>
          <p:cNvPr id="39" name="文本框 6"/>
          <p:cNvSpPr txBox="1"/>
          <p:nvPr/>
        </p:nvSpPr>
        <p:spPr>
          <a:xfrm>
            <a:off x="8402955" y="3005455"/>
            <a:ext cx="2393315" cy="275590"/>
          </a:xfrm>
          <a:prstGeom prst="rect">
            <a:avLst/>
          </a:prstGeom>
          <a:noFill/>
          <a:ln w="9525">
            <a:noFill/>
          </a:ln>
        </p:spPr>
        <p:txBody>
          <a:bodyPr wrap="square" anchor="t">
            <a:spAutoFit/>
          </a:bodyPr>
          <a:p>
            <a:pPr algn="ctr"/>
            <a:r>
              <a:rPr lang="zh-CN" altLang="en-US" sz="1200" dirty="0">
                <a:solidFill>
                  <a:schemeClr val="bg1"/>
                </a:solidFill>
                <a:latin typeface="微软雅黑" panose="020B0503020204020204" pitchFamily="34" charset="-122"/>
                <a:ea typeface="微软雅黑" panose="020B0503020204020204" pitchFamily="34" charset="-122"/>
                <a:sym typeface="+mn-ea"/>
              </a:rPr>
              <a:t>Operator puts on goggles</a:t>
            </a:r>
            <a:endParaRPr lang="zh-CN" altLang="en-US" sz="1200" dirty="0">
              <a:solidFill>
                <a:schemeClr val="bg1"/>
              </a:solidFill>
              <a:latin typeface="微软雅黑" panose="020B0503020204020204" pitchFamily="34" charset="-122"/>
              <a:ea typeface="微软雅黑" panose="020B0503020204020204" pitchFamily="34" charset="-122"/>
              <a:sym typeface="+mn-ea"/>
            </a:endParaRPr>
          </a:p>
        </p:txBody>
      </p:sp>
      <p:sp>
        <p:nvSpPr>
          <p:cNvPr id="9" name="文本框 6"/>
          <p:cNvSpPr txBox="1"/>
          <p:nvPr/>
        </p:nvSpPr>
        <p:spPr>
          <a:xfrm>
            <a:off x="4593590" y="3005455"/>
            <a:ext cx="2393315" cy="275590"/>
          </a:xfrm>
          <a:prstGeom prst="rect">
            <a:avLst/>
          </a:prstGeom>
          <a:noFill/>
          <a:ln w="9525">
            <a:noFill/>
          </a:ln>
        </p:spPr>
        <p:txBody>
          <a:bodyPr wrap="square" anchor="t">
            <a:spAutoFit/>
          </a:bodyPr>
          <a:p>
            <a:pPr algn="ctr"/>
            <a:r>
              <a:rPr lang="zh-CN" altLang="en-US" sz="1200" dirty="0">
                <a:solidFill>
                  <a:schemeClr val="bg1"/>
                </a:solidFill>
                <a:latin typeface="微软雅黑" panose="020B0503020204020204" pitchFamily="34" charset="-122"/>
                <a:ea typeface="微软雅黑" panose="020B0503020204020204" pitchFamily="34" charset="-122"/>
                <a:sym typeface="+mn-ea"/>
              </a:rPr>
              <a:t>Customers put on </a:t>
            </a:r>
            <a:r>
              <a:rPr lang="en-US" altLang="zh-CN" sz="1200" dirty="0">
                <a:solidFill>
                  <a:schemeClr val="bg1"/>
                </a:solidFill>
                <a:latin typeface="微软雅黑" panose="020B0503020204020204" pitchFamily="34" charset="-122"/>
                <a:ea typeface="微软雅黑" panose="020B0503020204020204" pitchFamily="34" charset="-122"/>
                <a:sym typeface="+mn-ea"/>
              </a:rPr>
              <a:t>Eyegoogle</a:t>
            </a:r>
            <a:endParaRPr lang="en-US" altLang="zh-CN" sz="1200" dirty="0">
              <a:solidFill>
                <a:schemeClr val="bg1"/>
              </a:solidFill>
              <a:latin typeface="微软雅黑" panose="020B0503020204020204" pitchFamily="34" charset="-122"/>
              <a:ea typeface="微软雅黑" panose="020B0503020204020204" pitchFamily="34" charset="-122"/>
              <a:sym typeface="+mn-ea"/>
            </a:endParaRPr>
          </a:p>
        </p:txBody>
      </p:sp>
      <p:sp>
        <p:nvSpPr>
          <p:cNvPr id="16" name="椭圆 15"/>
          <p:cNvSpPr/>
          <p:nvPr/>
        </p:nvSpPr>
        <p:spPr>
          <a:xfrm rot="6051526">
            <a:off x="1925320" y="2260600"/>
            <a:ext cx="483870" cy="483870"/>
          </a:xfrm>
          <a:prstGeom prst="ellipse">
            <a:avLst/>
          </a:prstGeom>
          <a:solidFill>
            <a:schemeClr val="bg2"/>
          </a:solidFill>
          <a:effectLst>
            <a:softEdge rad="25400"/>
          </a:effectLst>
        </p:spPr>
        <p:style>
          <a:lnRef idx="1">
            <a:schemeClr val="dk1"/>
          </a:lnRef>
          <a:fillRef idx="2">
            <a:schemeClr val="dk1"/>
          </a:fillRef>
          <a:effectRef idx="1">
            <a:schemeClr val="dk1"/>
          </a:effectRef>
          <a:fontRef idx="minor">
            <a:schemeClr val="dk1"/>
          </a:fontRef>
        </p:style>
        <p:txBody>
          <a:bodyPr rtlCol="0" anchor="ctr"/>
          <a:p>
            <a:pPr algn="ctr"/>
            <a:endParaRPr lang="zh-CN" altLang="en-US"/>
          </a:p>
        </p:txBody>
      </p:sp>
      <p:sp>
        <p:nvSpPr>
          <p:cNvPr id="21" name="文本框 20"/>
          <p:cNvSpPr txBox="1"/>
          <p:nvPr/>
        </p:nvSpPr>
        <p:spPr>
          <a:xfrm>
            <a:off x="1998345" y="2379980"/>
            <a:ext cx="337185" cy="245110"/>
          </a:xfrm>
          <a:prstGeom prst="rect">
            <a:avLst/>
          </a:prstGeom>
          <a:noFill/>
        </p:spPr>
        <p:txBody>
          <a:bodyPr wrap="square" rtlCol="0">
            <a:spAutoFit/>
          </a:bodyPr>
          <a:p>
            <a:pPr algn="ctr"/>
            <a:r>
              <a:rPr lang="en-US" altLang="zh-CN" sz="1000" dirty="0">
                <a:solidFill>
                  <a:schemeClr val="tx1"/>
                </a:solidFill>
                <a:ea typeface="三极儍黑简体" panose="00000500000000000000" pitchFamily="2" charset="-122"/>
                <a:cs typeface="+mn-lt"/>
              </a:rPr>
              <a:t>1</a:t>
            </a:r>
            <a:endParaRPr lang="en-US" altLang="zh-CN" sz="1000" dirty="0">
              <a:solidFill>
                <a:schemeClr val="tx1"/>
              </a:solidFill>
              <a:ea typeface="三极儍黑简体" panose="00000500000000000000" pitchFamily="2" charset="-122"/>
              <a:cs typeface="+mn-lt"/>
            </a:endParaRPr>
          </a:p>
        </p:txBody>
      </p:sp>
      <p:sp>
        <p:nvSpPr>
          <p:cNvPr id="11" name="椭圆 10"/>
          <p:cNvSpPr/>
          <p:nvPr/>
        </p:nvSpPr>
        <p:spPr>
          <a:xfrm rot="6051526">
            <a:off x="5548630" y="2260600"/>
            <a:ext cx="483870" cy="483870"/>
          </a:xfrm>
          <a:prstGeom prst="ellipse">
            <a:avLst/>
          </a:prstGeom>
          <a:solidFill>
            <a:schemeClr val="bg2"/>
          </a:solidFill>
          <a:effectLst>
            <a:softEdge rad="25400"/>
          </a:effectLst>
        </p:spPr>
        <p:style>
          <a:lnRef idx="1">
            <a:schemeClr val="dk1"/>
          </a:lnRef>
          <a:fillRef idx="2">
            <a:schemeClr val="dk1"/>
          </a:fillRef>
          <a:effectRef idx="1">
            <a:schemeClr val="dk1"/>
          </a:effectRef>
          <a:fontRef idx="minor">
            <a:schemeClr val="dk1"/>
          </a:fontRef>
        </p:style>
        <p:txBody>
          <a:bodyPr rtlCol="0" anchor="ctr"/>
          <a:p>
            <a:pPr algn="ctr"/>
            <a:endParaRPr lang="zh-CN" altLang="en-US"/>
          </a:p>
        </p:txBody>
      </p:sp>
      <p:sp>
        <p:nvSpPr>
          <p:cNvPr id="12" name="文本框 11"/>
          <p:cNvSpPr txBox="1"/>
          <p:nvPr/>
        </p:nvSpPr>
        <p:spPr>
          <a:xfrm>
            <a:off x="5621655" y="2379980"/>
            <a:ext cx="337185" cy="245110"/>
          </a:xfrm>
          <a:prstGeom prst="rect">
            <a:avLst/>
          </a:prstGeom>
          <a:noFill/>
        </p:spPr>
        <p:txBody>
          <a:bodyPr wrap="square" rtlCol="0">
            <a:spAutoFit/>
          </a:bodyPr>
          <a:p>
            <a:pPr algn="ctr"/>
            <a:r>
              <a:rPr lang="en-US" altLang="zh-CN" sz="1000" dirty="0">
                <a:solidFill>
                  <a:schemeClr val="tx1"/>
                </a:solidFill>
                <a:ea typeface="三极儍黑简体" panose="00000500000000000000" pitchFamily="2" charset="-122"/>
                <a:cs typeface="+mn-lt"/>
              </a:rPr>
              <a:t>2</a:t>
            </a:r>
            <a:endParaRPr lang="en-US" altLang="zh-CN" sz="1000" dirty="0">
              <a:solidFill>
                <a:schemeClr val="tx1"/>
              </a:solidFill>
              <a:ea typeface="三极儍黑简体" panose="00000500000000000000" pitchFamily="2" charset="-122"/>
              <a:cs typeface="+mn-lt"/>
            </a:endParaRPr>
          </a:p>
        </p:txBody>
      </p:sp>
      <p:sp>
        <p:nvSpPr>
          <p:cNvPr id="13" name="椭圆 12"/>
          <p:cNvSpPr/>
          <p:nvPr/>
        </p:nvSpPr>
        <p:spPr>
          <a:xfrm rot="6051526">
            <a:off x="9217660" y="2260600"/>
            <a:ext cx="483870" cy="483870"/>
          </a:xfrm>
          <a:prstGeom prst="ellipse">
            <a:avLst/>
          </a:prstGeom>
          <a:solidFill>
            <a:schemeClr val="bg2"/>
          </a:solidFill>
          <a:effectLst>
            <a:softEdge rad="25400"/>
          </a:effectLst>
        </p:spPr>
        <p:style>
          <a:lnRef idx="1">
            <a:schemeClr val="dk1"/>
          </a:lnRef>
          <a:fillRef idx="2">
            <a:schemeClr val="dk1"/>
          </a:fillRef>
          <a:effectRef idx="1">
            <a:schemeClr val="dk1"/>
          </a:effectRef>
          <a:fontRef idx="minor">
            <a:schemeClr val="dk1"/>
          </a:fontRef>
        </p:style>
        <p:txBody>
          <a:bodyPr rtlCol="0" anchor="ctr"/>
          <a:p>
            <a:pPr algn="ctr"/>
            <a:endParaRPr lang="zh-CN" altLang="en-US"/>
          </a:p>
        </p:txBody>
      </p:sp>
      <p:sp>
        <p:nvSpPr>
          <p:cNvPr id="14" name="文本框 13"/>
          <p:cNvSpPr txBox="1"/>
          <p:nvPr/>
        </p:nvSpPr>
        <p:spPr>
          <a:xfrm>
            <a:off x="9290685" y="2379980"/>
            <a:ext cx="337185" cy="245110"/>
          </a:xfrm>
          <a:prstGeom prst="rect">
            <a:avLst/>
          </a:prstGeom>
          <a:noFill/>
        </p:spPr>
        <p:txBody>
          <a:bodyPr wrap="square" rtlCol="0">
            <a:spAutoFit/>
          </a:bodyPr>
          <a:p>
            <a:pPr algn="ctr"/>
            <a:r>
              <a:rPr lang="en-US" altLang="zh-CN" sz="1000" dirty="0">
                <a:solidFill>
                  <a:schemeClr val="tx1"/>
                </a:solidFill>
                <a:ea typeface="三极儍黑简体" panose="00000500000000000000" pitchFamily="2" charset="-122"/>
                <a:cs typeface="+mn-lt"/>
              </a:rPr>
              <a:t>3</a:t>
            </a:r>
            <a:endParaRPr lang="en-US" altLang="zh-CN" sz="1000" dirty="0">
              <a:solidFill>
                <a:schemeClr val="tx1"/>
              </a:solidFill>
              <a:ea typeface="三极儍黑简体" panose="00000500000000000000" pitchFamily="2" charset="-122"/>
              <a:cs typeface="+mn-lt"/>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17" name="组合 16"/>
          <p:cNvGrpSpPr/>
          <p:nvPr/>
        </p:nvGrpSpPr>
        <p:grpSpPr>
          <a:xfrm>
            <a:off x="1" y="81569"/>
            <a:ext cx="2983366" cy="713595"/>
            <a:chOff x="4695027" y="2673776"/>
            <a:chExt cx="2983366" cy="713595"/>
          </a:xfrm>
        </p:grpSpPr>
        <p:pic>
          <p:nvPicPr>
            <p:cNvPr id="18" name="图片 17"/>
            <p:cNvPicPr>
              <a:picLocks noChangeAspect="1"/>
            </p:cNvPicPr>
            <p:nvPr/>
          </p:nvPicPr>
          <p:blipFill rotWithShape="1">
            <a:blip r:embed="rId1" cstate="print">
              <a:extLst>
                <a:ext uri="{28A0092B-C50C-407E-A947-70E740481C1C}">
                  <a14:useLocalDpi xmlns:a14="http://schemas.microsoft.com/office/drawing/2010/main" val="0"/>
                </a:ext>
              </a:extLst>
            </a:blip>
            <a:srcRect l="76260" t="29839" r="18345" b="54597"/>
            <a:stretch>
              <a:fillRect/>
            </a:stretch>
          </p:blipFill>
          <p:spPr>
            <a:xfrm>
              <a:off x="4695027" y="2673776"/>
              <a:ext cx="693765" cy="713595"/>
            </a:xfrm>
            <a:prstGeom prst="rect">
              <a:avLst/>
            </a:prstGeom>
          </p:spPr>
        </p:pic>
        <p:cxnSp>
          <p:nvCxnSpPr>
            <p:cNvPr id="19" name="直接连接符 18"/>
            <p:cNvCxnSpPr/>
            <p:nvPr/>
          </p:nvCxnSpPr>
          <p:spPr>
            <a:xfrm>
              <a:off x="5021155" y="3112269"/>
              <a:ext cx="2657238" cy="0"/>
            </a:xfrm>
            <a:prstGeom prst="line">
              <a:avLst/>
            </a:prstGeom>
            <a:ln>
              <a:solidFill>
                <a:srgbClr val="25AEE6"/>
              </a:solidFill>
            </a:ln>
          </p:spPr>
          <p:style>
            <a:lnRef idx="1">
              <a:schemeClr val="accent1"/>
            </a:lnRef>
            <a:fillRef idx="0">
              <a:schemeClr val="accent1"/>
            </a:fillRef>
            <a:effectRef idx="0">
              <a:schemeClr val="accent1"/>
            </a:effectRef>
            <a:fontRef idx="minor">
              <a:schemeClr val="tx1"/>
            </a:fontRef>
          </p:style>
        </p:cxnSp>
      </p:grpSp>
      <p:sp>
        <p:nvSpPr>
          <p:cNvPr id="20" name="Text Box 4"/>
          <p:cNvSpPr txBox="1">
            <a:spLocks noChangeArrowheads="1"/>
          </p:cNvSpPr>
          <p:nvPr/>
        </p:nvSpPr>
        <p:spPr bwMode="auto">
          <a:xfrm>
            <a:off x="956029" y="576846"/>
            <a:ext cx="3700811"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dirty="0">
                <a:solidFill>
                  <a:schemeClr val="bg1"/>
                </a:solidFill>
                <a:latin typeface="Bernard MT Condensed" panose="02050806060905020404" pitchFamily="18" charset="0"/>
              </a:rPr>
              <a:t>Treatment steps</a:t>
            </a:r>
            <a:endParaRPr lang="en-US" altLang="zh-CN" dirty="0">
              <a:solidFill>
                <a:schemeClr val="bg1"/>
              </a:solidFill>
              <a:latin typeface="Bernard MT Condensed" panose="02050806060905020404" pitchFamily="18" charset="0"/>
            </a:endParaRPr>
          </a:p>
        </p:txBody>
      </p:sp>
      <p:pic>
        <p:nvPicPr>
          <p:cNvPr id="6" name="图片 5" descr="&amp;pfm8520215168&amp;"/>
          <p:cNvPicPr>
            <a:picLocks noChangeAspect="1"/>
          </p:cNvPicPr>
          <p:nvPr/>
        </p:nvPicPr>
        <p:blipFill>
          <a:blip r:embed="rId2">
            <a:extLst>
              <a:ext uri="{BEBA8EAE-BF5A-486C-A8C5-ECC9F3942E4B}">
                <a14:imgProps xmlns:a14="http://schemas.microsoft.com/office/drawing/2010/main">
                  <a14:imgLayer r:embed="rId3"/>
                </a14:imgProps>
              </a:ext>
            </a:extLst>
          </a:blip>
          <a:srcRect/>
          <a:stretch>
            <a:fillRect/>
          </a:stretch>
        </p:blipFill>
        <p:spPr>
          <a:xfrm>
            <a:off x="8242300" y="3776345"/>
            <a:ext cx="3138805" cy="1899920"/>
          </a:xfrm>
          <a:prstGeom prst="rect">
            <a:avLst/>
          </a:prstGeom>
        </p:spPr>
      </p:pic>
      <p:pic>
        <p:nvPicPr>
          <p:cNvPr id="3" name="图片 2" descr="IMG_20200908_140543&amp;pfm8520215168&amp;"/>
          <p:cNvPicPr>
            <a:picLocks noChangeAspect="1"/>
          </p:cNvPicPr>
          <p:nvPr/>
        </p:nvPicPr>
        <p:blipFill>
          <a:blip r:embed="rId4">
            <a:extLst>
              <a:ext uri="{BEBA8EAE-BF5A-486C-A8C5-ECC9F3942E4B}">
                <a14:imgProps xmlns:a14="http://schemas.microsoft.com/office/drawing/2010/main">
                  <a14:imgLayer r:embed="rId5"/>
                </a14:imgProps>
              </a:ext>
            </a:extLst>
          </a:blip>
          <a:srcRect/>
          <a:stretch>
            <a:fillRect/>
          </a:stretch>
        </p:blipFill>
        <p:spPr>
          <a:xfrm>
            <a:off x="4575175" y="3670935"/>
            <a:ext cx="2910840" cy="2005330"/>
          </a:xfrm>
          <a:prstGeom prst="rect">
            <a:avLst/>
          </a:prstGeom>
        </p:spPr>
      </p:pic>
      <p:pic>
        <p:nvPicPr>
          <p:cNvPr id="4" name="图片 3" descr="&amp;pfm8520215168&amp;"/>
          <p:cNvPicPr>
            <a:picLocks noChangeAspect="1"/>
          </p:cNvPicPr>
          <p:nvPr/>
        </p:nvPicPr>
        <p:blipFill>
          <a:blip r:embed="rId6">
            <a:extLst>
              <a:ext uri="{BEBA8EAE-BF5A-486C-A8C5-ECC9F3942E4B}">
                <a14:imgProps xmlns:a14="http://schemas.microsoft.com/office/drawing/2010/main">
                  <a14:imgLayer r:embed="rId7"/>
                </a14:imgProps>
              </a:ext>
            </a:extLst>
          </a:blip>
          <a:srcRect/>
          <a:stretch>
            <a:fillRect/>
          </a:stretch>
        </p:blipFill>
        <p:spPr>
          <a:xfrm>
            <a:off x="694055" y="3704590"/>
            <a:ext cx="3046730" cy="1938020"/>
          </a:xfrm>
          <a:prstGeom prst="rect">
            <a:avLst/>
          </a:prstGeom>
        </p:spPr>
      </p:pic>
      <p:sp>
        <p:nvSpPr>
          <p:cNvPr id="25" name="文本框 6"/>
          <p:cNvSpPr txBox="1"/>
          <p:nvPr/>
        </p:nvSpPr>
        <p:spPr>
          <a:xfrm>
            <a:off x="815340" y="2959735"/>
            <a:ext cx="2985135" cy="275590"/>
          </a:xfrm>
          <a:prstGeom prst="rect">
            <a:avLst/>
          </a:prstGeom>
          <a:noFill/>
          <a:ln w="9525">
            <a:noFill/>
          </a:ln>
        </p:spPr>
        <p:txBody>
          <a:bodyPr wrap="square" anchor="t">
            <a:spAutoFit/>
          </a:bodyPr>
          <a:p>
            <a:pPr algn="ctr"/>
            <a:r>
              <a:rPr lang="zh-CN" altLang="en-US" sz="1200" dirty="0">
                <a:solidFill>
                  <a:schemeClr val="bg1"/>
                </a:solidFill>
                <a:latin typeface="微软雅黑" panose="020B0503020204020204" pitchFamily="34" charset="-122"/>
                <a:ea typeface="微软雅黑" panose="020B0503020204020204" pitchFamily="34" charset="-122"/>
                <a:sym typeface="+mn-ea"/>
              </a:rPr>
              <a:t>Adjust parameters for treatment</a:t>
            </a:r>
            <a:endParaRPr lang="zh-CN" altLang="en-US" sz="1200" dirty="0">
              <a:solidFill>
                <a:schemeClr val="bg1"/>
              </a:solidFill>
              <a:latin typeface="微软雅黑" panose="020B0503020204020204" pitchFamily="34" charset="-122"/>
              <a:ea typeface="微软雅黑" panose="020B0503020204020204" pitchFamily="34" charset="-122"/>
              <a:sym typeface="+mn-ea"/>
            </a:endParaRPr>
          </a:p>
        </p:txBody>
      </p:sp>
      <p:sp>
        <p:nvSpPr>
          <p:cNvPr id="10" name="文本框 6"/>
          <p:cNvSpPr txBox="1"/>
          <p:nvPr/>
        </p:nvSpPr>
        <p:spPr>
          <a:xfrm>
            <a:off x="4603750" y="2959735"/>
            <a:ext cx="2985135" cy="275590"/>
          </a:xfrm>
          <a:prstGeom prst="rect">
            <a:avLst/>
          </a:prstGeom>
          <a:noFill/>
          <a:ln w="9525">
            <a:noFill/>
          </a:ln>
        </p:spPr>
        <p:txBody>
          <a:bodyPr wrap="square" anchor="t">
            <a:spAutoFit/>
          </a:bodyPr>
          <a:p>
            <a:pPr algn="ctr"/>
            <a:r>
              <a:rPr lang="en-US" altLang="zh-CN" sz="1200" dirty="0">
                <a:solidFill>
                  <a:schemeClr val="bg1"/>
                </a:solidFill>
                <a:latin typeface="微软雅黑" panose="020B0503020204020204" pitchFamily="34" charset="-122"/>
                <a:ea typeface="微软雅黑" panose="020B0503020204020204" pitchFamily="34" charset="-122"/>
                <a:sym typeface="+mn-ea"/>
              </a:rPr>
              <a:t>Do treatment</a:t>
            </a:r>
            <a:endParaRPr lang="en-US" altLang="zh-CN" sz="1200" dirty="0">
              <a:solidFill>
                <a:schemeClr val="bg1"/>
              </a:solidFill>
              <a:latin typeface="微软雅黑" panose="020B0503020204020204" pitchFamily="34" charset="-122"/>
              <a:ea typeface="微软雅黑" panose="020B0503020204020204" pitchFamily="34" charset="-122"/>
              <a:sym typeface="+mn-ea"/>
            </a:endParaRPr>
          </a:p>
        </p:txBody>
      </p:sp>
      <p:sp>
        <p:nvSpPr>
          <p:cNvPr id="11" name="文本框 6"/>
          <p:cNvSpPr txBox="1"/>
          <p:nvPr/>
        </p:nvSpPr>
        <p:spPr>
          <a:xfrm>
            <a:off x="8319135" y="2959735"/>
            <a:ext cx="2985135" cy="275590"/>
          </a:xfrm>
          <a:prstGeom prst="rect">
            <a:avLst/>
          </a:prstGeom>
          <a:noFill/>
          <a:ln w="9525">
            <a:noFill/>
          </a:ln>
        </p:spPr>
        <p:txBody>
          <a:bodyPr wrap="square" anchor="t">
            <a:spAutoFit/>
          </a:bodyPr>
          <a:p>
            <a:pPr algn="ctr"/>
            <a:r>
              <a:rPr lang="en-US" altLang="zh-CN" sz="1200" dirty="0">
                <a:solidFill>
                  <a:schemeClr val="bg1"/>
                </a:solidFill>
                <a:latin typeface="微软雅黑" panose="020B0503020204020204" pitchFamily="34" charset="-122"/>
                <a:ea typeface="微软雅黑" panose="020B0503020204020204" pitchFamily="34" charset="-122"/>
                <a:sym typeface="+mn-ea"/>
              </a:rPr>
              <a:t>Use medical mask</a:t>
            </a:r>
            <a:endParaRPr lang="en-US" altLang="zh-CN" sz="1200" dirty="0">
              <a:solidFill>
                <a:schemeClr val="bg1"/>
              </a:solidFill>
              <a:latin typeface="微软雅黑" panose="020B0503020204020204" pitchFamily="34" charset="-122"/>
              <a:ea typeface="微软雅黑" panose="020B0503020204020204" pitchFamily="34" charset="-122"/>
              <a:sym typeface="+mn-ea"/>
            </a:endParaRPr>
          </a:p>
        </p:txBody>
      </p:sp>
      <p:sp>
        <p:nvSpPr>
          <p:cNvPr id="12" name="椭圆 11"/>
          <p:cNvSpPr/>
          <p:nvPr/>
        </p:nvSpPr>
        <p:spPr>
          <a:xfrm rot="6051526">
            <a:off x="5788660" y="2270760"/>
            <a:ext cx="483870" cy="483870"/>
          </a:xfrm>
          <a:prstGeom prst="ellipse">
            <a:avLst/>
          </a:prstGeom>
          <a:solidFill>
            <a:schemeClr val="bg2"/>
          </a:solidFill>
          <a:effectLst>
            <a:softEdge rad="25400"/>
          </a:effectLst>
        </p:spPr>
        <p:style>
          <a:lnRef idx="1">
            <a:schemeClr val="dk1"/>
          </a:lnRef>
          <a:fillRef idx="2">
            <a:schemeClr val="dk1"/>
          </a:fillRef>
          <a:effectRef idx="1">
            <a:schemeClr val="dk1"/>
          </a:effectRef>
          <a:fontRef idx="minor">
            <a:schemeClr val="dk1"/>
          </a:fontRef>
        </p:style>
        <p:txBody>
          <a:bodyPr rtlCol="0" anchor="ctr"/>
          <a:p>
            <a:pPr algn="ctr"/>
            <a:endParaRPr lang="zh-CN" altLang="en-US"/>
          </a:p>
        </p:txBody>
      </p:sp>
      <p:sp>
        <p:nvSpPr>
          <p:cNvPr id="13" name="文本框 12"/>
          <p:cNvSpPr txBox="1"/>
          <p:nvPr/>
        </p:nvSpPr>
        <p:spPr>
          <a:xfrm>
            <a:off x="5861685" y="2390140"/>
            <a:ext cx="337185" cy="245110"/>
          </a:xfrm>
          <a:prstGeom prst="rect">
            <a:avLst/>
          </a:prstGeom>
          <a:noFill/>
        </p:spPr>
        <p:txBody>
          <a:bodyPr wrap="square" rtlCol="0">
            <a:spAutoFit/>
          </a:bodyPr>
          <a:p>
            <a:pPr algn="ctr"/>
            <a:r>
              <a:rPr lang="en-US" altLang="zh-CN" sz="1000" dirty="0">
                <a:solidFill>
                  <a:schemeClr val="tx1"/>
                </a:solidFill>
                <a:ea typeface="三极儍黑简体" panose="00000500000000000000" pitchFamily="2" charset="-122"/>
                <a:cs typeface="+mn-lt"/>
              </a:rPr>
              <a:t>5</a:t>
            </a:r>
            <a:endParaRPr lang="en-US" altLang="zh-CN" sz="1000" dirty="0">
              <a:solidFill>
                <a:schemeClr val="tx1"/>
              </a:solidFill>
              <a:ea typeface="三极儍黑简体" panose="00000500000000000000" pitchFamily="2" charset="-122"/>
              <a:cs typeface="+mn-lt"/>
            </a:endParaRPr>
          </a:p>
        </p:txBody>
      </p:sp>
      <p:sp>
        <p:nvSpPr>
          <p:cNvPr id="14" name="椭圆 13"/>
          <p:cNvSpPr/>
          <p:nvPr/>
        </p:nvSpPr>
        <p:spPr>
          <a:xfrm rot="6051526">
            <a:off x="1975485" y="2270760"/>
            <a:ext cx="483870" cy="483870"/>
          </a:xfrm>
          <a:prstGeom prst="ellipse">
            <a:avLst/>
          </a:prstGeom>
          <a:solidFill>
            <a:schemeClr val="bg2"/>
          </a:solidFill>
          <a:effectLst>
            <a:softEdge rad="25400"/>
          </a:effectLst>
        </p:spPr>
        <p:style>
          <a:lnRef idx="1">
            <a:schemeClr val="dk1"/>
          </a:lnRef>
          <a:fillRef idx="2">
            <a:schemeClr val="dk1"/>
          </a:fillRef>
          <a:effectRef idx="1">
            <a:schemeClr val="dk1"/>
          </a:effectRef>
          <a:fontRef idx="minor">
            <a:schemeClr val="dk1"/>
          </a:fontRef>
        </p:style>
        <p:txBody>
          <a:bodyPr rtlCol="0" anchor="ctr"/>
          <a:p>
            <a:pPr algn="ctr"/>
            <a:endParaRPr lang="zh-CN" altLang="en-US"/>
          </a:p>
        </p:txBody>
      </p:sp>
      <p:sp>
        <p:nvSpPr>
          <p:cNvPr id="15" name="文本框 14"/>
          <p:cNvSpPr txBox="1"/>
          <p:nvPr/>
        </p:nvSpPr>
        <p:spPr>
          <a:xfrm>
            <a:off x="2048510" y="2390140"/>
            <a:ext cx="337185" cy="245110"/>
          </a:xfrm>
          <a:prstGeom prst="rect">
            <a:avLst/>
          </a:prstGeom>
          <a:noFill/>
        </p:spPr>
        <p:txBody>
          <a:bodyPr wrap="square" rtlCol="0">
            <a:spAutoFit/>
          </a:bodyPr>
          <a:p>
            <a:pPr algn="ctr"/>
            <a:r>
              <a:rPr lang="en-US" altLang="zh-CN" sz="1000" dirty="0">
                <a:solidFill>
                  <a:schemeClr val="tx1"/>
                </a:solidFill>
                <a:ea typeface="三极儍黑简体" panose="00000500000000000000" pitchFamily="2" charset="-122"/>
                <a:cs typeface="+mn-lt"/>
              </a:rPr>
              <a:t>4</a:t>
            </a:r>
            <a:endParaRPr lang="en-US" altLang="zh-CN" sz="1000" dirty="0">
              <a:solidFill>
                <a:schemeClr val="tx1"/>
              </a:solidFill>
              <a:ea typeface="三极儍黑简体" panose="00000500000000000000" pitchFamily="2" charset="-122"/>
              <a:cs typeface="+mn-lt"/>
            </a:endParaRPr>
          </a:p>
        </p:txBody>
      </p:sp>
      <p:sp>
        <p:nvSpPr>
          <p:cNvPr id="16" name="椭圆 15"/>
          <p:cNvSpPr/>
          <p:nvPr/>
        </p:nvSpPr>
        <p:spPr>
          <a:xfrm rot="6051526">
            <a:off x="9686925" y="2270760"/>
            <a:ext cx="483870" cy="483870"/>
          </a:xfrm>
          <a:prstGeom prst="ellipse">
            <a:avLst/>
          </a:prstGeom>
          <a:solidFill>
            <a:schemeClr val="bg2"/>
          </a:solidFill>
          <a:effectLst>
            <a:softEdge rad="25400"/>
          </a:effectLst>
        </p:spPr>
        <p:style>
          <a:lnRef idx="1">
            <a:schemeClr val="dk1"/>
          </a:lnRef>
          <a:fillRef idx="2">
            <a:schemeClr val="dk1"/>
          </a:fillRef>
          <a:effectRef idx="1">
            <a:schemeClr val="dk1"/>
          </a:effectRef>
          <a:fontRef idx="minor">
            <a:schemeClr val="dk1"/>
          </a:fontRef>
        </p:style>
        <p:txBody>
          <a:bodyPr rtlCol="0" anchor="ctr"/>
          <a:p>
            <a:pPr algn="ctr"/>
            <a:endParaRPr lang="zh-CN" altLang="en-US"/>
          </a:p>
        </p:txBody>
      </p:sp>
      <p:sp>
        <p:nvSpPr>
          <p:cNvPr id="21" name="文本框 20"/>
          <p:cNvSpPr txBox="1"/>
          <p:nvPr/>
        </p:nvSpPr>
        <p:spPr>
          <a:xfrm>
            <a:off x="9759950" y="2390140"/>
            <a:ext cx="337185" cy="245110"/>
          </a:xfrm>
          <a:prstGeom prst="rect">
            <a:avLst/>
          </a:prstGeom>
          <a:noFill/>
        </p:spPr>
        <p:txBody>
          <a:bodyPr wrap="square" rtlCol="0">
            <a:spAutoFit/>
          </a:bodyPr>
          <a:p>
            <a:pPr algn="ctr"/>
            <a:r>
              <a:rPr lang="en-US" altLang="zh-CN" sz="1000" dirty="0">
                <a:solidFill>
                  <a:schemeClr val="tx1"/>
                </a:solidFill>
                <a:ea typeface="三极儍黑简体" panose="00000500000000000000" pitchFamily="2" charset="-122"/>
                <a:cs typeface="+mn-lt"/>
              </a:rPr>
              <a:t>6</a:t>
            </a:r>
            <a:endParaRPr lang="en-US" altLang="zh-CN" sz="1000" dirty="0">
              <a:solidFill>
                <a:schemeClr val="tx1"/>
              </a:solidFill>
              <a:ea typeface="三极儍黑简体" panose="00000500000000000000" pitchFamily="2" charset="-122"/>
              <a:cs typeface="+mn-lt"/>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6" name="图片 1" descr="图片1"/>
          <p:cNvPicPr>
            <a:picLocks noChangeAspect="1"/>
          </p:cNvPicPr>
          <p:nvPr/>
        </p:nvPicPr>
        <p:blipFill>
          <a:blip r:embed="rId1"/>
          <a:srcRect/>
          <a:stretch>
            <a:fillRect/>
          </a:stretch>
        </p:blipFill>
        <p:spPr bwMode="auto">
          <a:xfrm>
            <a:off x="-1" y="-15288"/>
            <a:ext cx="12236607" cy="6873288"/>
          </a:xfrm>
          <a:prstGeom prst="rect">
            <a:avLst/>
          </a:prstGeom>
          <a:noFill/>
          <a:ln w="9525">
            <a:noFill/>
            <a:miter lim="800000"/>
            <a:headEnd/>
            <a:tailEnd/>
          </a:ln>
        </p:spPr>
      </p:pic>
      <p:sp>
        <p:nvSpPr>
          <p:cNvPr id="47" name="标题 11266"/>
          <p:cNvSpPr>
            <a:spLocks noGrp="1"/>
          </p:cNvSpPr>
          <p:nvPr/>
        </p:nvSpPr>
        <p:spPr bwMode="auto">
          <a:xfrm>
            <a:off x="430937" y="714341"/>
            <a:ext cx="3238660" cy="358905"/>
          </a:xfrm>
          <a:prstGeom prst="rect">
            <a:avLst/>
          </a:prstGeom>
          <a:noFill/>
          <a:ln w="9525">
            <a:noFill/>
            <a:miter lim="800000"/>
          </a:ln>
        </p:spPr>
        <p:txBody>
          <a:bodyPr anchor="ctr"/>
          <a:lstStyle/>
          <a:p>
            <a:pPr algn="ctr">
              <a:lnSpc>
                <a:spcPct val="90000"/>
              </a:lnSpc>
            </a:pPr>
            <a:r>
              <a:rPr lang="en-US" altLang="zh-CN" sz="3200" noProof="1">
                <a:solidFill>
                  <a:schemeClr val="bg1"/>
                </a:solidFill>
                <a:latin typeface="Bernard MT Condensed" panose="02050806060905020404" pitchFamily="18" charset="0"/>
                <a:ea typeface="黑体" panose="02010609060101010101" pitchFamily="2" charset="-122"/>
              </a:rPr>
              <a:t>Before</a:t>
            </a:r>
            <a:r>
              <a:rPr lang="en-US" altLang="zh-CN" sz="2600" noProof="1">
                <a:solidFill>
                  <a:schemeClr val="bg1"/>
                </a:solidFill>
                <a:latin typeface="Bernard MT Condensed" panose="02050806060905020404" pitchFamily="18" charset="0"/>
                <a:ea typeface="黑体" panose="02010609060101010101" pitchFamily="2" charset="-122"/>
              </a:rPr>
              <a:t> </a:t>
            </a:r>
            <a:r>
              <a:rPr lang="en-US" altLang="zh-CN" sz="3200" noProof="1">
                <a:solidFill>
                  <a:schemeClr val="bg1"/>
                </a:solidFill>
                <a:latin typeface="Bernard MT Condensed" panose="02050806060905020404" pitchFamily="18" charset="0"/>
                <a:ea typeface="黑体" panose="02010609060101010101" pitchFamily="2" charset="-122"/>
              </a:rPr>
              <a:t>&amp; After</a:t>
            </a:r>
            <a:endParaRPr lang="en-US" altLang="zh-CN" sz="3200" noProof="1">
              <a:solidFill>
                <a:schemeClr val="bg1"/>
              </a:solidFill>
              <a:latin typeface="Bernard MT Condensed" panose="02050806060905020404" pitchFamily="18" charset="0"/>
              <a:ea typeface="黑体" panose="02010609060101010101" pitchFamily="2" charset="-122"/>
            </a:endParaRPr>
          </a:p>
        </p:txBody>
      </p:sp>
      <p:grpSp>
        <p:nvGrpSpPr>
          <p:cNvPr id="2" name="组合 1"/>
          <p:cNvGrpSpPr/>
          <p:nvPr/>
        </p:nvGrpSpPr>
        <p:grpSpPr>
          <a:xfrm>
            <a:off x="693766" y="1524793"/>
            <a:ext cx="2734339" cy="4012345"/>
            <a:chOff x="717256" y="1043428"/>
            <a:chExt cx="2734339" cy="4012345"/>
          </a:xfrm>
        </p:grpSpPr>
        <p:pic>
          <p:nvPicPr>
            <p:cNvPr id="37" name="图片 36" descr="图片1"/>
            <p:cNvPicPr>
              <a:picLocks noChangeAspect="1"/>
            </p:cNvPicPr>
            <p:nvPr/>
          </p:nvPicPr>
          <p:blipFill>
            <a:blip r:embed="rId2"/>
            <a:srcRect l="14407" t="10089" r="12889" b="14597"/>
            <a:stretch>
              <a:fillRect/>
            </a:stretch>
          </p:blipFill>
          <p:spPr bwMode="auto">
            <a:xfrm>
              <a:off x="717256" y="1043428"/>
              <a:ext cx="2734339" cy="4012345"/>
            </a:xfrm>
            <a:prstGeom prst="rect">
              <a:avLst/>
            </a:prstGeom>
            <a:noFill/>
            <a:ln w="9525">
              <a:noFill/>
              <a:miter lim="800000"/>
              <a:headEnd/>
              <a:tailEnd/>
            </a:ln>
          </p:spPr>
        </p:pic>
        <p:sp>
          <p:nvSpPr>
            <p:cNvPr id="38" name="矩形 12"/>
            <p:cNvSpPr>
              <a:spLocks noChangeArrowheads="1"/>
            </p:cNvSpPr>
            <p:nvPr/>
          </p:nvSpPr>
          <p:spPr bwMode="auto">
            <a:xfrm>
              <a:off x="2622431" y="1161621"/>
              <a:ext cx="493275" cy="261610"/>
            </a:xfrm>
            <a:prstGeom prst="rect">
              <a:avLst/>
            </a:prstGeom>
            <a:noFill/>
            <a:ln w="9525">
              <a:noFill/>
              <a:miter lim="800000"/>
            </a:ln>
          </p:spPr>
          <p:txBody>
            <a:bodyPr wrap="square">
              <a:spAutoFit/>
            </a:bodyPr>
            <a:lstStyle/>
            <a:p>
              <a:pPr eaLnBrk="0" hangingPunct="0"/>
              <a:r>
                <a:rPr lang="en-US" altLang="zh-CN" sz="1100" dirty="0">
                  <a:solidFill>
                    <a:schemeClr val="bg1"/>
                  </a:solidFill>
                </a:rPr>
                <a:t>After</a:t>
              </a:r>
              <a:r>
                <a:rPr lang="zh-CN" altLang="en-US" sz="1100" dirty="0">
                  <a:solidFill>
                    <a:schemeClr val="bg1"/>
                  </a:solidFill>
                </a:rPr>
                <a:t> </a:t>
              </a:r>
              <a:endParaRPr lang="zh-CN" altLang="en-US" sz="1100" dirty="0">
                <a:solidFill>
                  <a:schemeClr val="bg1"/>
                </a:solidFill>
              </a:endParaRPr>
            </a:p>
          </p:txBody>
        </p:sp>
        <p:sp>
          <p:nvSpPr>
            <p:cNvPr id="39" name="矩形 12"/>
            <p:cNvSpPr>
              <a:spLocks noChangeArrowheads="1"/>
            </p:cNvSpPr>
            <p:nvPr/>
          </p:nvSpPr>
          <p:spPr bwMode="auto">
            <a:xfrm>
              <a:off x="984342" y="1165508"/>
              <a:ext cx="724007" cy="261610"/>
            </a:xfrm>
            <a:prstGeom prst="rect">
              <a:avLst/>
            </a:prstGeom>
            <a:noFill/>
            <a:ln w="9525">
              <a:noFill/>
              <a:miter lim="800000"/>
            </a:ln>
          </p:spPr>
          <p:txBody>
            <a:bodyPr wrap="square">
              <a:spAutoFit/>
            </a:bodyPr>
            <a:lstStyle/>
            <a:p>
              <a:pPr eaLnBrk="0" hangingPunct="0"/>
              <a:r>
                <a:rPr lang="en-US" altLang="zh-CN" sz="1100" dirty="0">
                  <a:solidFill>
                    <a:schemeClr val="bg1"/>
                  </a:solidFill>
                </a:rPr>
                <a:t>Before</a:t>
              </a:r>
              <a:endParaRPr lang="en-US" altLang="zh-CN" sz="1100" dirty="0">
                <a:solidFill>
                  <a:schemeClr val="bg1"/>
                </a:solidFill>
              </a:endParaRPr>
            </a:p>
          </p:txBody>
        </p:sp>
        <p:sp>
          <p:nvSpPr>
            <p:cNvPr id="40" name="矩形 12"/>
            <p:cNvSpPr>
              <a:spLocks noChangeArrowheads="1"/>
            </p:cNvSpPr>
            <p:nvPr/>
          </p:nvSpPr>
          <p:spPr bwMode="auto">
            <a:xfrm>
              <a:off x="2608146" y="2130337"/>
              <a:ext cx="493274" cy="261610"/>
            </a:xfrm>
            <a:prstGeom prst="rect">
              <a:avLst/>
            </a:prstGeom>
            <a:noFill/>
            <a:ln w="9525">
              <a:noFill/>
              <a:miter lim="800000"/>
            </a:ln>
          </p:spPr>
          <p:txBody>
            <a:bodyPr wrap="square">
              <a:spAutoFit/>
            </a:bodyPr>
            <a:lstStyle/>
            <a:p>
              <a:pPr eaLnBrk="0" hangingPunct="0"/>
              <a:r>
                <a:rPr lang="en-US" altLang="zh-CN" sz="1100" dirty="0">
                  <a:solidFill>
                    <a:schemeClr val="bg1"/>
                  </a:solidFill>
                </a:rPr>
                <a:t>After</a:t>
              </a:r>
              <a:r>
                <a:rPr lang="zh-CN" altLang="en-US" sz="1100" dirty="0">
                  <a:solidFill>
                    <a:schemeClr val="bg1"/>
                  </a:solidFill>
                </a:rPr>
                <a:t> </a:t>
              </a:r>
              <a:endParaRPr lang="zh-CN" altLang="en-US" sz="1100" dirty="0">
                <a:solidFill>
                  <a:schemeClr val="bg1"/>
                </a:solidFill>
              </a:endParaRPr>
            </a:p>
          </p:txBody>
        </p:sp>
        <p:sp>
          <p:nvSpPr>
            <p:cNvPr id="41" name="矩形 12"/>
            <p:cNvSpPr>
              <a:spLocks noChangeArrowheads="1"/>
            </p:cNvSpPr>
            <p:nvPr/>
          </p:nvSpPr>
          <p:spPr bwMode="auto">
            <a:xfrm>
              <a:off x="1020899" y="2134224"/>
              <a:ext cx="724007" cy="261610"/>
            </a:xfrm>
            <a:prstGeom prst="rect">
              <a:avLst/>
            </a:prstGeom>
            <a:noFill/>
            <a:ln w="9525">
              <a:noFill/>
              <a:miter lim="800000"/>
            </a:ln>
          </p:spPr>
          <p:txBody>
            <a:bodyPr wrap="square">
              <a:spAutoFit/>
            </a:bodyPr>
            <a:lstStyle/>
            <a:p>
              <a:pPr eaLnBrk="0" hangingPunct="0"/>
              <a:r>
                <a:rPr lang="en-US" altLang="zh-CN" sz="1100" dirty="0">
                  <a:solidFill>
                    <a:schemeClr val="bg1"/>
                  </a:solidFill>
                </a:rPr>
                <a:t>Before</a:t>
              </a:r>
              <a:endParaRPr lang="en-US" altLang="zh-CN" sz="1100" dirty="0">
                <a:solidFill>
                  <a:schemeClr val="bg1"/>
                </a:solidFill>
              </a:endParaRPr>
            </a:p>
          </p:txBody>
        </p:sp>
        <p:sp>
          <p:nvSpPr>
            <p:cNvPr id="42" name="矩形 12"/>
            <p:cNvSpPr>
              <a:spLocks noChangeArrowheads="1"/>
            </p:cNvSpPr>
            <p:nvPr/>
          </p:nvSpPr>
          <p:spPr bwMode="auto">
            <a:xfrm>
              <a:off x="2592271" y="3095791"/>
              <a:ext cx="493274" cy="261610"/>
            </a:xfrm>
            <a:prstGeom prst="rect">
              <a:avLst/>
            </a:prstGeom>
            <a:noFill/>
            <a:ln w="9525">
              <a:noFill/>
              <a:miter lim="800000"/>
            </a:ln>
          </p:spPr>
          <p:txBody>
            <a:bodyPr wrap="square">
              <a:spAutoFit/>
            </a:bodyPr>
            <a:lstStyle/>
            <a:p>
              <a:pPr eaLnBrk="0" hangingPunct="0"/>
              <a:r>
                <a:rPr lang="en-US" altLang="zh-CN" sz="1100">
                  <a:solidFill>
                    <a:schemeClr val="bg1"/>
                  </a:solidFill>
                </a:rPr>
                <a:t>After</a:t>
              </a:r>
              <a:r>
                <a:rPr lang="zh-CN" altLang="en-US" sz="1100">
                  <a:solidFill>
                    <a:schemeClr val="bg1"/>
                  </a:solidFill>
                </a:rPr>
                <a:t> </a:t>
              </a:r>
              <a:endParaRPr lang="zh-CN" altLang="en-US" sz="1100">
                <a:solidFill>
                  <a:schemeClr val="bg1"/>
                </a:solidFill>
              </a:endParaRPr>
            </a:p>
          </p:txBody>
        </p:sp>
        <p:sp>
          <p:nvSpPr>
            <p:cNvPr id="43" name="矩形 12"/>
            <p:cNvSpPr>
              <a:spLocks noChangeArrowheads="1"/>
            </p:cNvSpPr>
            <p:nvPr/>
          </p:nvSpPr>
          <p:spPr bwMode="auto">
            <a:xfrm>
              <a:off x="1007383" y="3094871"/>
              <a:ext cx="724007" cy="261610"/>
            </a:xfrm>
            <a:prstGeom prst="rect">
              <a:avLst/>
            </a:prstGeom>
            <a:noFill/>
            <a:ln w="9525">
              <a:noFill/>
              <a:miter lim="800000"/>
            </a:ln>
          </p:spPr>
          <p:txBody>
            <a:bodyPr wrap="square">
              <a:spAutoFit/>
            </a:bodyPr>
            <a:lstStyle/>
            <a:p>
              <a:pPr eaLnBrk="0" hangingPunct="0"/>
              <a:r>
                <a:rPr lang="en-US" altLang="zh-CN" sz="1100" dirty="0">
                  <a:solidFill>
                    <a:schemeClr val="bg1"/>
                  </a:solidFill>
                </a:rPr>
                <a:t>Before</a:t>
              </a:r>
              <a:endParaRPr lang="en-US" altLang="zh-CN" sz="1100" dirty="0">
                <a:solidFill>
                  <a:schemeClr val="bg1"/>
                </a:solidFill>
              </a:endParaRPr>
            </a:p>
          </p:txBody>
        </p:sp>
        <p:sp>
          <p:nvSpPr>
            <p:cNvPr id="44" name="矩形 12"/>
            <p:cNvSpPr>
              <a:spLocks noChangeArrowheads="1"/>
            </p:cNvSpPr>
            <p:nvPr/>
          </p:nvSpPr>
          <p:spPr bwMode="auto">
            <a:xfrm>
              <a:off x="2574806" y="4065101"/>
              <a:ext cx="493275" cy="261610"/>
            </a:xfrm>
            <a:prstGeom prst="rect">
              <a:avLst/>
            </a:prstGeom>
            <a:noFill/>
            <a:ln w="9525">
              <a:noFill/>
              <a:miter lim="800000"/>
            </a:ln>
          </p:spPr>
          <p:txBody>
            <a:bodyPr wrap="square">
              <a:spAutoFit/>
            </a:bodyPr>
            <a:lstStyle/>
            <a:p>
              <a:pPr eaLnBrk="0" hangingPunct="0"/>
              <a:r>
                <a:rPr lang="en-US" altLang="zh-CN" sz="1100" dirty="0">
                  <a:solidFill>
                    <a:schemeClr val="bg1"/>
                  </a:solidFill>
                </a:rPr>
                <a:t>After</a:t>
              </a:r>
              <a:r>
                <a:rPr lang="zh-CN" altLang="en-US" sz="1100" dirty="0">
                  <a:solidFill>
                    <a:schemeClr val="bg1"/>
                  </a:solidFill>
                </a:rPr>
                <a:t> </a:t>
              </a:r>
              <a:endParaRPr lang="zh-CN" altLang="en-US" sz="1100" dirty="0">
                <a:solidFill>
                  <a:schemeClr val="bg1"/>
                </a:solidFill>
              </a:endParaRPr>
            </a:p>
          </p:txBody>
        </p:sp>
        <p:sp>
          <p:nvSpPr>
            <p:cNvPr id="45" name="矩形 44"/>
            <p:cNvSpPr>
              <a:spLocks noChangeArrowheads="1"/>
            </p:cNvSpPr>
            <p:nvPr/>
          </p:nvSpPr>
          <p:spPr bwMode="auto">
            <a:xfrm>
              <a:off x="1016092" y="4068988"/>
              <a:ext cx="724007" cy="261610"/>
            </a:xfrm>
            <a:prstGeom prst="rect">
              <a:avLst/>
            </a:prstGeom>
            <a:noFill/>
            <a:ln w="9525">
              <a:noFill/>
              <a:miter lim="800000"/>
            </a:ln>
          </p:spPr>
          <p:txBody>
            <a:bodyPr wrap="square">
              <a:spAutoFit/>
            </a:bodyPr>
            <a:lstStyle/>
            <a:p>
              <a:pPr eaLnBrk="0" hangingPunct="0"/>
              <a:r>
                <a:rPr lang="en-US" altLang="zh-CN" sz="1100" dirty="0">
                  <a:solidFill>
                    <a:schemeClr val="bg1"/>
                  </a:solidFill>
                </a:rPr>
                <a:t>Before</a:t>
              </a:r>
              <a:endParaRPr lang="en-US" altLang="zh-CN" sz="1100" dirty="0">
                <a:solidFill>
                  <a:schemeClr val="bg1"/>
                </a:solidFill>
              </a:endParaRPr>
            </a:p>
          </p:txBody>
        </p:sp>
        <p:sp>
          <p:nvSpPr>
            <p:cNvPr id="46" name=" 221"/>
            <p:cNvSpPr/>
            <p:nvPr/>
          </p:nvSpPr>
          <p:spPr>
            <a:xfrm rot="5400000">
              <a:off x="1933895" y="4394090"/>
              <a:ext cx="255394" cy="161682"/>
            </a:xfrm>
            <a:custGeom>
              <a:avLst/>
              <a:gdLst/>
              <a:ahLst/>
              <a:cxnLst/>
              <a:rect l="l" t="t" r="r" b="b"/>
              <a:pathLst>
                <a:path w="751403" h="647761">
                  <a:moveTo>
                    <a:pt x="375702" y="0"/>
                  </a:moveTo>
                  <a:lnTo>
                    <a:pt x="751403" y="647761"/>
                  </a:lnTo>
                  <a:lnTo>
                    <a:pt x="745416" y="647761"/>
                  </a:lnTo>
                  <a:lnTo>
                    <a:pt x="375702" y="432047"/>
                  </a:lnTo>
                  <a:lnTo>
                    <a:pt x="5987" y="647761"/>
                  </a:lnTo>
                  <a:lnTo>
                    <a:pt x="0" y="647761"/>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noProof="1">
                <a:solidFill>
                  <a:srgbClr val="FFFFFF"/>
                </a:solidFill>
              </a:endParaRPr>
            </a:p>
          </p:txBody>
        </p:sp>
        <p:sp>
          <p:nvSpPr>
            <p:cNvPr id="48" name=" 221"/>
            <p:cNvSpPr/>
            <p:nvPr/>
          </p:nvSpPr>
          <p:spPr>
            <a:xfrm rot="5400000">
              <a:off x="1926799" y="3433963"/>
              <a:ext cx="255394" cy="161682"/>
            </a:xfrm>
            <a:custGeom>
              <a:avLst/>
              <a:gdLst/>
              <a:ahLst/>
              <a:cxnLst/>
              <a:rect l="l" t="t" r="r" b="b"/>
              <a:pathLst>
                <a:path w="751403" h="647761">
                  <a:moveTo>
                    <a:pt x="375702" y="0"/>
                  </a:moveTo>
                  <a:lnTo>
                    <a:pt x="751403" y="647761"/>
                  </a:lnTo>
                  <a:lnTo>
                    <a:pt x="745416" y="647761"/>
                  </a:lnTo>
                  <a:lnTo>
                    <a:pt x="375702" y="432047"/>
                  </a:lnTo>
                  <a:lnTo>
                    <a:pt x="5987" y="647761"/>
                  </a:lnTo>
                  <a:lnTo>
                    <a:pt x="0" y="647761"/>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noProof="1">
                <a:solidFill>
                  <a:srgbClr val="FFFFFF"/>
                </a:solidFill>
              </a:endParaRPr>
            </a:p>
          </p:txBody>
        </p:sp>
        <p:sp>
          <p:nvSpPr>
            <p:cNvPr id="49" name=" 221"/>
            <p:cNvSpPr/>
            <p:nvPr/>
          </p:nvSpPr>
          <p:spPr>
            <a:xfrm rot="5400000">
              <a:off x="1920660" y="2473837"/>
              <a:ext cx="255394" cy="161682"/>
            </a:xfrm>
            <a:custGeom>
              <a:avLst/>
              <a:gdLst/>
              <a:ahLst/>
              <a:cxnLst/>
              <a:rect l="l" t="t" r="r" b="b"/>
              <a:pathLst>
                <a:path w="751403" h="647761">
                  <a:moveTo>
                    <a:pt x="375702" y="0"/>
                  </a:moveTo>
                  <a:lnTo>
                    <a:pt x="751403" y="647761"/>
                  </a:lnTo>
                  <a:lnTo>
                    <a:pt x="745416" y="647761"/>
                  </a:lnTo>
                  <a:lnTo>
                    <a:pt x="375702" y="432047"/>
                  </a:lnTo>
                  <a:lnTo>
                    <a:pt x="5987" y="647761"/>
                  </a:lnTo>
                  <a:lnTo>
                    <a:pt x="0" y="647761"/>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noProof="1">
                <a:solidFill>
                  <a:srgbClr val="FFFFFF"/>
                </a:solidFill>
              </a:endParaRPr>
            </a:p>
          </p:txBody>
        </p:sp>
        <p:sp>
          <p:nvSpPr>
            <p:cNvPr id="50" name=" 221"/>
            <p:cNvSpPr/>
            <p:nvPr/>
          </p:nvSpPr>
          <p:spPr>
            <a:xfrm rot="5400000">
              <a:off x="1924235" y="1513711"/>
              <a:ext cx="255394" cy="161682"/>
            </a:xfrm>
            <a:custGeom>
              <a:avLst/>
              <a:gdLst/>
              <a:ahLst/>
              <a:cxnLst/>
              <a:rect l="l" t="t" r="r" b="b"/>
              <a:pathLst>
                <a:path w="751403" h="647761">
                  <a:moveTo>
                    <a:pt x="375702" y="0"/>
                  </a:moveTo>
                  <a:lnTo>
                    <a:pt x="751403" y="647761"/>
                  </a:lnTo>
                  <a:lnTo>
                    <a:pt x="745416" y="647761"/>
                  </a:lnTo>
                  <a:lnTo>
                    <a:pt x="375702" y="432047"/>
                  </a:lnTo>
                  <a:lnTo>
                    <a:pt x="5987" y="647761"/>
                  </a:lnTo>
                  <a:lnTo>
                    <a:pt x="0" y="647761"/>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noProof="1">
                <a:solidFill>
                  <a:srgbClr val="FFFFFF"/>
                </a:solidFill>
              </a:endParaRPr>
            </a:p>
          </p:txBody>
        </p:sp>
      </p:grpSp>
      <p:grpSp>
        <p:nvGrpSpPr>
          <p:cNvPr id="19" name="组合 18"/>
          <p:cNvGrpSpPr/>
          <p:nvPr/>
        </p:nvGrpSpPr>
        <p:grpSpPr>
          <a:xfrm>
            <a:off x="1" y="81569"/>
            <a:ext cx="2983366" cy="713595"/>
            <a:chOff x="4695027" y="2673776"/>
            <a:chExt cx="2983366" cy="713595"/>
          </a:xfrm>
        </p:grpSpPr>
        <p:pic>
          <p:nvPicPr>
            <p:cNvPr id="20" name="图片 19"/>
            <p:cNvPicPr>
              <a:picLocks noChangeAspect="1"/>
            </p:cNvPicPr>
            <p:nvPr/>
          </p:nvPicPr>
          <p:blipFill rotWithShape="1">
            <a:blip r:embed="rId3" cstate="print">
              <a:extLst>
                <a:ext uri="{28A0092B-C50C-407E-A947-70E740481C1C}">
                  <a14:useLocalDpi xmlns:a14="http://schemas.microsoft.com/office/drawing/2010/main" val="0"/>
                </a:ext>
              </a:extLst>
            </a:blip>
            <a:srcRect l="76260" t="29839" r="18345" b="54597"/>
            <a:stretch>
              <a:fillRect/>
            </a:stretch>
          </p:blipFill>
          <p:spPr>
            <a:xfrm>
              <a:off x="4695027" y="2673776"/>
              <a:ext cx="693765" cy="713595"/>
            </a:xfrm>
            <a:prstGeom prst="rect">
              <a:avLst/>
            </a:prstGeom>
          </p:spPr>
        </p:pic>
        <p:cxnSp>
          <p:nvCxnSpPr>
            <p:cNvPr id="21" name="直接连接符 20"/>
            <p:cNvCxnSpPr/>
            <p:nvPr/>
          </p:nvCxnSpPr>
          <p:spPr>
            <a:xfrm>
              <a:off x="5021155" y="3112269"/>
              <a:ext cx="2657238" cy="0"/>
            </a:xfrm>
            <a:prstGeom prst="line">
              <a:avLst/>
            </a:prstGeom>
            <a:ln>
              <a:solidFill>
                <a:srgbClr val="25AEE6"/>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M_TAG_VERSION" val="1.0"/>
  <p:tag name="KSO_WM_BEAUTIFY_FLAG" val="#wm#"/>
  <p:tag name="KSO_WM_TEMPLATE_CATEGORY" val="custom"/>
  <p:tag name="KSO_WM_TEMPLATE_INDEX" val="160551"/>
  <p:tag name="KSO_WM_UNIT_TYPE" val="m_i"/>
  <p:tag name="KSO_WM_UNIT_INDEX" val="1_1"/>
  <p:tag name="KSO_WM_UNIT_ID" val="custom160551_20*m_i*1_1"/>
  <p:tag name="KSO_WM_UNIT_CLEAR" val="1"/>
  <p:tag name="KSO_WM_UNIT_LAYERLEVEL" val="1_1"/>
  <p:tag name="KSO_WM_DIAGRAM_GROUP_CODE" val="m1-1"/>
  <p:tag name="KSO_WM_UNIT_FILL_FORE_SCHEMECOLOR_INDEX" val="5"/>
  <p:tag name="KSO_WM_UNIT_FILL_TYPE" val="1"/>
  <p:tag name="KSO_WM_UNIT_LINE_FORE_SCHEMECOLOR_INDEX" val="5"/>
  <p:tag name="KSO_WM_UNIT_LINE_FILL_TYPE" val="2"/>
  <p:tag name="KSO_WM_UNIT_TEXT_FILL_FORE_SCHEMECOLOR_INDEX" val="13"/>
  <p:tag name="KSO_WM_UNIT_TEXT_FILL_TYPE" val="1"/>
  <p:tag name="KSO_WM_UNIT_USESOURCEFORMAT_APPLY" val="1"/>
</p:tagLst>
</file>

<file path=ppt/tags/tag2.xml><?xml version="1.0" encoding="utf-8"?>
<p:tagLst xmlns:p="http://schemas.openxmlformats.org/presentationml/2006/main">
  <p:tag name="KSO_WM_TAG_VERSION" val="1.0"/>
  <p:tag name="KSO_WM_BEAUTIFY_FLAG" val="#wm#"/>
  <p:tag name="KSO_WM_TEMPLATE_CATEGORY" val="custom"/>
  <p:tag name="KSO_WM_TEMPLATE_INDEX" val="160551"/>
  <p:tag name="KSO_WM_UNIT_TYPE" val="m_i"/>
  <p:tag name="KSO_WM_UNIT_INDEX" val="1_2"/>
  <p:tag name="KSO_WM_UNIT_ID" val="custom160551_20*m_i*1_2"/>
  <p:tag name="KSO_WM_UNIT_CLEAR" val="1"/>
  <p:tag name="KSO_WM_UNIT_LAYERLEVEL" val="1_1"/>
  <p:tag name="KSO_WM_DIAGRAM_GROUP_CODE" val="m1-1"/>
  <p:tag name="KSO_WM_UNIT_FILL_FORE_SCHEMECOLOR_INDEX" val="5"/>
  <p:tag name="KSO_WM_UNIT_FILL_TYPE" val="1"/>
  <p:tag name="KSO_WM_UNIT_USESOURCEFORMAT_APPLY" val="1"/>
</p:tagLst>
</file>

<file path=ppt/tags/tag3.xml><?xml version="1.0" encoding="utf-8"?>
<p:tagLst xmlns:p="http://schemas.openxmlformats.org/presentationml/2006/main">
  <p:tag name="KSO_WM_TAG_VERSION" val="1.0"/>
  <p:tag name="KSO_WM_BEAUTIFY_FLAG" val="#wm#"/>
  <p:tag name="KSO_WM_TEMPLATE_CATEGORY" val="custom"/>
  <p:tag name="KSO_WM_TEMPLATE_INDEX" val="160551"/>
  <p:tag name="KSO_WM_UNIT_TYPE" val="m_i"/>
  <p:tag name="KSO_WM_UNIT_INDEX" val="1_2"/>
  <p:tag name="KSO_WM_UNIT_ID" val="custom160551_20*m_i*1_2"/>
  <p:tag name="KSO_WM_UNIT_CLEAR" val="1"/>
  <p:tag name="KSO_WM_UNIT_LAYERLEVEL" val="1_1"/>
  <p:tag name="KSO_WM_DIAGRAM_GROUP_CODE" val="m1-1"/>
  <p:tag name="KSO_WM_UNIT_FILL_FORE_SCHEMECOLOR_INDEX" val="5"/>
  <p:tag name="KSO_WM_UNIT_FILL_TYPE" val="1"/>
  <p:tag name="KSO_WM_UNIT_USESOURCEFORMAT_APPLY" val="1"/>
</p:tagLst>
</file>

<file path=ppt/tags/tag4.xml><?xml version="1.0" encoding="utf-8"?>
<p:tagLst xmlns:p="http://schemas.openxmlformats.org/presentationml/2006/main">
  <p:tag name="KSO_WM_TAG_VERSION" val="1.0"/>
  <p:tag name="KSO_WM_BEAUTIFY_FLAG" val="#wm#"/>
  <p:tag name="KSO_WM_TEMPLATE_CATEGORY" val="custom"/>
  <p:tag name="KSO_WM_TEMPLATE_INDEX" val="160551"/>
  <p:tag name="KSO_WM_UNIT_TYPE" val="m_i"/>
  <p:tag name="KSO_WM_UNIT_INDEX" val="1_2"/>
  <p:tag name="KSO_WM_UNIT_ID" val="custom160551_20*m_i*1_2"/>
  <p:tag name="KSO_WM_UNIT_CLEAR" val="1"/>
  <p:tag name="KSO_WM_UNIT_LAYERLEVEL" val="1_1"/>
  <p:tag name="KSO_WM_DIAGRAM_GROUP_CODE" val="m1-1"/>
  <p:tag name="KSO_WM_UNIT_FILL_FORE_SCHEMECOLOR_INDEX" val="5"/>
  <p:tag name="KSO_WM_UNIT_FILL_TYPE" val="1"/>
  <p:tag name="KSO_WM_UNIT_USESOURCEFORMAT_APPLY" val="1"/>
</p:tagLst>
</file>

<file path=ppt/tags/tag5.xml><?xml version="1.0" encoding="utf-8"?>
<p:tagLst xmlns:p="http://schemas.openxmlformats.org/presentationml/2006/main">
  <p:tag name="KSO_WM_TAG_VERSION" val="1.0"/>
  <p:tag name="KSO_WM_BEAUTIFY_FLAG" val="#wm#"/>
  <p:tag name="KSO_WM_TEMPLATE_CATEGORY" val="custom"/>
  <p:tag name="KSO_WM_TEMPLATE_INDEX" val="160551"/>
  <p:tag name="KSO_WM_UNIT_TYPE" val="m_i"/>
  <p:tag name="KSO_WM_UNIT_INDEX" val="1_2"/>
  <p:tag name="KSO_WM_UNIT_ID" val="custom160551_20*m_i*1_2"/>
  <p:tag name="KSO_WM_UNIT_CLEAR" val="1"/>
  <p:tag name="KSO_WM_UNIT_LAYERLEVEL" val="1_1"/>
  <p:tag name="KSO_WM_DIAGRAM_GROUP_CODE" val="m1-1"/>
  <p:tag name="KSO_WM_UNIT_FILL_FORE_SCHEMECOLOR_INDEX" val="5"/>
  <p:tag name="KSO_WM_UNIT_FILL_TYPE" val="1"/>
  <p:tag name="KSO_WM_UNIT_USESOURCEFORMAT_APPLY" val="1"/>
</p:tagLst>
</file>

<file path=ppt/tags/tag6.xml><?xml version="1.0" encoding="utf-8"?>
<p:tagLst xmlns:p="http://schemas.openxmlformats.org/presentationml/2006/main">
  <p:tag name="KSO_WM_TAG_VERSION" val="1.0"/>
  <p:tag name="KSO_WM_BEAUTIFY_FLAG" val="#wm#"/>
  <p:tag name="KSO_WM_TEMPLATE_CATEGORY" val="custom"/>
  <p:tag name="KSO_WM_TEMPLATE_INDEX" val="160551"/>
  <p:tag name="KSO_WM_UNIT_TYPE" val="m_i"/>
  <p:tag name="KSO_WM_UNIT_INDEX" val="1_2"/>
  <p:tag name="KSO_WM_UNIT_ID" val="custom160551_20*m_i*1_2"/>
  <p:tag name="KSO_WM_UNIT_CLEAR" val="1"/>
  <p:tag name="KSO_WM_UNIT_LAYERLEVEL" val="1_1"/>
  <p:tag name="KSO_WM_DIAGRAM_GROUP_CODE" val="m1-1"/>
  <p:tag name="KSO_WM_UNIT_FILL_FORE_SCHEMECOLOR_INDEX" val="5"/>
  <p:tag name="KSO_WM_UNIT_FILL_TYPE" val="1"/>
  <p:tag name="KSO_WM_UNIT_USESOURCEFORMAT_APPLY" val="1"/>
</p:tagLst>
</file>

<file path=ppt/tags/tag7.xml><?xml version="1.0" encoding="utf-8"?>
<p:tagLst xmlns:p="http://schemas.openxmlformats.org/presentationml/2006/main">
  <p:tag name="KSO_WM_TAG_VERSION" val="1.0"/>
  <p:tag name="KSO_WM_BEAUTIFY_FLAG" val="#wm#"/>
  <p:tag name="KSO_WM_TEMPLATE_CATEGORY" val="custom"/>
  <p:tag name="KSO_WM_TEMPLATE_INDEX" val="160551"/>
  <p:tag name="KSO_WM_UNIT_TYPE" val="m_i"/>
  <p:tag name="KSO_WM_UNIT_INDEX" val="1_2"/>
  <p:tag name="KSO_WM_UNIT_ID" val="custom160551_20*m_i*1_2"/>
  <p:tag name="KSO_WM_UNIT_CLEAR" val="1"/>
  <p:tag name="KSO_WM_UNIT_LAYERLEVEL" val="1_1"/>
  <p:tag name="KSO_WM_DIAGRAM_GROUP_CODE" val="m1-1"/>
  <p:tag name="KSO_WM_UNIT_FILL_FORE_SCHEMECOLOR_INDEX" val="5"/>
  <p:tag name="KSO_WM_UNIT_FILL_TYPE" val="1"/>
  <p:tag name="KSO_WM_UNIT_USESOURCEFORMAT_APPLY" val="1"/>
</p:tagLst>
</file>

<file path=ppt/tags/tag8.xml><?xml version="1.0" encoding="utf-8"?>
<p:tagLst xmlns:p="http://schemas.openxmlformats.org/presentationml/2006/main">
  <p:tag name="KSO_WM_TAG_VERSION" val="1.0"/>
  <p:tag name="KSO_WM_BEAUTIFY_FLAG" val="#wm#"/>
  <p:tag name="KSO_WM_TEMPLATE_CATEGORY" val="custom"/>
  <p:tag name="KSO_WM_TEMPLATE_INDEX" val="160551"/>
  <p:tag name="KSO_WM_UNIT_TYPE" val="m_h_f"/>
  <p:tag name="KSO_WM_UNIT_INDEX" val="1_1_1"/>
  <p:tag name="KSO_WM_UNIT_ID" val="custom160551_20*m_h_f*1_1_1"/>
  <p:tag name="KSO_WM_UNIT_CLEAR" val="1"/>
  <p:tag name="KSO_WM_UNIT_LAYERLEVEL" val="1_1_1"/>
  <p:tag name="KSO_WM_UNIT_VALUE" val="14"/>
  <p:tag name="KSO_WM_UNIT_HIGHLIGHT" val="0"/>
  <p:tag name="KSO_WM_UNIT_COMPATIBLE" val="0"/>
  <p:tag name="KSO_WM_UNIT_PRESET_TEXT_INDEX" val="4"/>
  <p:tag name="KSO_WM_UNIT_PRESET_TEXT_LEN" val="26"/>
  <p:tag name="KSO_WM_DIAGRAM_GROUP_CODE" val="m1-1"/>
  <p:tag name="KSO_WM_UNIT_TEXT_FILL_FORE_SCHEMECOLOR_INDEX" val="5"/>
  <p:tag name="KSO_WM_UNIT_TEXT_FILL_TYPE" val="1"/>
  <p:tag name="KSO_WM_UNIT_USESOURCEFORMAT_APPLY" val="1"/>
</p:tagLst>
</file>

<file path=ppt/tags/tag9.xml><?xml version="1.0" encoding="utf-8"?>
<p:tagLst xmlns:p="http://schemas.openxmlformats.org/presentationml/2006/main">
  <p:tag name="KSO_WM_TAG_VERSION" val="1.0"/>
  <p:tag name="KSO_WM_BEAUTIFY_FLAG" val="#wm#"/>
  <p:tag name="KSO_WM_TEMPLATE_CATEGORY" val="custom"/>
  <p:tag name="KSO_WM_TEMPLATE_INDEX" val="160551"/>
  <p:tag name="KSO_WM_UNIT_TYPE" val="m_h_f"/>
  <p:tag name="KSO_WM_UNIT_INDEX" val="1_1_1"/>
  <p:tag name="KSO_WM_UNIT_ID" val="custom160551_20*m_h_f*1_1_1"/>
  <p:tag name="KSO_WM_UNIT_CLEAR" val="1"/>
  <p:tag name="KSO_WM_UNIT_LAYERLEVEL" val="1_1_1"/>
  <p:tag name="KSO_WM_UNIT_VALUE" val="14"/>
  <p:tag name="KSO_WM_UNIT_HIGHLIGHT" val="0"/>
  <p:tag name="KSO_WM_UNIT_COMPATIBLE" val="0"/>
  <p:tag name="KSO_WM_UNIT_PRESET_TEXT_INDEX" val="4"/>
  <p:tag name="KSO_WM_UNIT_PRESET_TEXT_LEN" val="26"/>
  <p:tag name="KSO_WM_DIAGRAM_GROUP_CODE" val="m1-1"/>
  <p:tag name="KSO_WM_UNIT_TEXT_FILL_FORE_SCHEMECOLOR_INDEX" val="5"/>
  <p:tag name="KSO_WM_UNIT_TEXT_FILL_TYPE" val="1"/>
  <p:tag name="KSO_WM_UNIT_USESOURCEFORMAT_APPLY" val="1"/>
</p:tagLst>
</file>

<file path=ppt/tags/tag10.xml><?xml version="1.0" encoding="utf-8"?>
<p:tagLst xmlns:p="http://schemas.openxmlformats.org/presentationml/2006/main">
  <p:tag name="KSO_WM_TAG_VERSION" val="1.0"/>
  <p:tag name="KSO_WM_BEAUTIFY_FLAG" val="#wm#"/>
  <p:tag name="KSO_WM_TEMPLATE_CATEGORY" val="custom"/>
  <p:tag name="KSO_WM_TEMPLATE_INDEX" val="160551"/>
  <p:tag name="KSO_WM_UNIT_TYPE" val="m_h_f"/>
  <p:tag name="KSO_WM_UNIT_INDEX" val="1_1_1"/>
  <p:tag name="KSO_WM_UNIT_ID" val="custom160551_20*m_h_f*1_1_1"/>
  <p:tag name="KSO_WM_UNIT_CLEAR" val="1"/>
  <p:tag name="KSO_WM_UNIT_LAYERLEVEL" val="1_1_1"/>
  <p:tag name="KSO_WM_UNIT_VALUE" val="14"/>
  <p:tag name="KSO_WM_UNIT_HIGHLIGHT" val="0"/>
  <p:tag name="KSO_WM_UNIT_COMPATIBLE" val="0"/>
  <p:tag name="KSO_WM_UNIT_PRESET_TEXT_INDEX" val="4"/>
  <p:tag name="KSO_WM_UNIT_PRESET_TEXT_LEN" val="26"/>
  <p:tag name="KSO_WM_DIAGRAM_GROUP_CODE" val="m1-1"/>
  <p:tag name="KSO_WM_UNIT_TEXT_FILL_FORE_SCHEMECOLOR_INDEX" val="5"/>
  <p:tag name="KSO_WM_UNIT_TEXT_FILL_TYPE" val="1"/>
  <p:tag name="KSO_WM_UNIT_USESOURCEFORMAT_APPLY" val="1"/>
</p:tagLst>
</file>

<file path=ppt/tags/tag11.xml><?xml version="1.0" encoding="utf-8"?>
<p:tagLst xmlns:p="http://schemas.openxmlformats.org/presentationml/2006/main">
  <p:tag name="KSO_WM_TAG_VERSION" val="1.0"/>
  <p:tag name="KSO_WM_BEAUTIFY_FLAG" val="#wm#"/>
  <p:tag name="KSO_WM_TEMPLATE_CATEGORY" val="custom"/>
  <p:tag name="KSO_WM_TEMPLATE_INDEX" val="160551"/>
  <p:tag name="MH" val="20150921114449"/>
  <p:tag name="MH_LIBRARY" val="GRAPHIC"/>
  <p:tag name="MH_ORDER" val="矩形 7"/>
  <p:tag name="KSO_WM_UNIT_TYPE" val="l_h_f"/>
  <p:tag name="KSO_WM_UNIT_INDEX" val="1_1_1"/>
  <p:tag name="KSO_WM_UNIT_ID" val="custom160551_11*l_h_f*1_1_1"/>
  <p:tag name="KSO_WM_UNIT_CLEAR" val="1"/>
  <p:tag name="KSO_WM_UNIT_LAYERLEVEL" val="1_1_1"/>
  <p:tag name="KSO_WM_UNIT_VALUE" val="39"/>
  <p:tag name="KSO_WM_UNIT_HIGHLIGHT" val="0"/>
  <p:tag name="KSO_WM_UNIT_COMPATIBLE" val="0"/>
  <p:tag name="KSO_WM_UNIT_PRESET_TEXT_INDEX" val="3"/>
  <p:tag name="KSO_WM_UNIT_PRESET_TEXT_LEN" val="17"/>
  <p:tag name="KSO_WM_DIAGRAM_GROUP_CODE" val="l1-1"/>
  <p:tag name="KSO_WM_UNIT_TEXT_FILL_FORE_SCHEMECOLOR_INDEX" val="13"/>
  <p:tag name="KSO_WM_UNIT_TEXT_FILL_TYPE" val="1"/>
  <p:tag name="KSO_WM_UNIT_USESOURCEFORMAT_APPLY" val="1"/>
</p:tagLst>
</file>

<file path=ppt/tags/tag12.xml><?xml version="1.0" encoding="utf-8"?>
<p:tagLst xmlns:p="http://schemas.openxmlformats.org/presentationml/2006/main">
  <p:tag name="KSO_WM_TAG_VERSION" val="1.0"/>
  <p:tag name="KSO_WM_BEAUTIFY_FLAG" val="#wm#"/>
  <p:tag name="KSO_WM_TEMPLATE_CATEGORY" val="custom"/>
  <p:tag name="KSO_WM_TEMPLATE_INDEX" val="160551"/>
  <p:tag name="MH" val="20150921114449"/>
  <p:tag name="MH_LIBRARY" val="GRAPHIC"/>
  <p:tag name="MH_ORDER" val="矩形 7"/>
  <p:tag name="KSO_WM_UNIT_TYPE" val="l_h_f"/>
  <p:tag name="KSO_WM_UNIT_INDEX" val="1_2_1"/>
  <p:tag name="KSO_WM_UNIT_ID" val="custom160551_11*l_h_f*1_2_1"/>
  <p:tag name="KSO_WM_UNIT_CLEAR" val="1"/>
  <p:tag name="KSO_WM_UNIT_LAYERLEVEL" val="1_1_1"/>
  <p:tag name="KSO_WM_UNIT_VALUE" val="39"/>
  <p:tag name="KSO_WM_UNIT_HIGHLIGHT" val="0"/>
  <p:tag name="KSO_WM_UNIT_COMPATIBLE" val="0"/>
  <p:tag name="KSO_WM_UNIT_PRESET_TEXT_INDEX" val="3"/>
  <p:tag name="KSO_WM_UNIT_PRESET_TEXT_LEN" val="17"/>
  <p:tag name="KSO_WM_DIAGRAM_GROUP_CODE" val="l1-1"/>
  <p:tag name="KSO_WM_UNIT_TEXT_FILL_FORE_SCHEMECOLOR_INDEX" val="13"/>
  <p:tag name="KSO_WM_UNIT_TEXT_FILL_TYPE" val="1"/>
  <p:tag name="KSO_WM_UNIT_USESOURCEFORMAT_APPLY" val="1"/>
</p:tagLst>
</file>

<file path=ppt/tags/tag13.xml><?xml version="1.0" encoding="utf-8"?>
<p:tagLst xmlns:p="http://schemas.openxmlformats.org/presentationml/2006/main">
  <p:tag name="KSO_WM_TAG_VERSION" val="1.0"/>
  <p:tag name="KSO_WM_BEAUTIFY_FLAG" val="#wm#"/>
  <p:tag name="KSO_WM_TEMPLATE_CATEGORY" val="custom"/>
  <p:tag name="KSO_WM_TEMPLATE_INDEX" val="160551"/>
  <p:tag name="MH" val="20150921114449"/>
  <p:tag name="MH_LIBRARY" val="GRAPHIC"/>
  <p:tag name="MH_ORDER" val="矩形 7"/>
  <p:tag name="KSO_WM_UNIT_TYPE" val="l_h_f"/>
  <p:tag name="KSO_WM_UNIT_INDEX" val="1_3_1"/>
  <p:tag name="KSO_WM_UNIT_ID" val="custom160551_11*l_h_f*1_3_1"/>
  <p:tag name="KSO_WM_UNIT_CLEAR" val="1"/>
  <p:tag name="KSO_WM_UNIT_LAYERLEVEL" val="1_1_1"/>
  <p:tag name="KSO_WM_UNIT_VALUE" val="39"/>
  <p:tag name="KSO_WM_UNIT_HIGHLIGHT" val="0"/>
  <p:tag name="KSO_WM_UNIT_COMPATIBLE" val="0"/>
  <p:tag name="KSO_WM_UNIT_PRESET_TEXT_INDEX" val="3"/>
  <p:tag name="KSO_WM_UNIT_PRESET_TEXT_LEN" val="17"/>
  <p:tag name="KSO_WM_DIAGRAM_GROUP_CODE" val="l1-1"/>
  <p:tag name="KSO_WM_UNIT_TEXT_FILL_FORE_SCHEMECOLOR_INDEX" val="13"/>
  <p:tag name="KSO_WM_UNIT_TEXT_FILL_TYPE" val="1"/>
  <p:tag name="KSO_WM_UNIT_USESOURCEFORMAT_APPLY" val="1"/>
</p:tagLst>
</file>

<file path=ppt/tags/tag14.xml><?xml version="1.0" encoding="utf-8"?>
<p:tagLst xmlns:p="http://schemas.openxmlformats.org/presentationml/2006/main">
  <p:tag name="KSO_WM_TAG_VERSION" val="1.0"/>
  <p:tag name="KSO_WM_BEAUTIFY_FLAG" val="#wm#"/>
  <p:tag name="KSO_WM_TEMPLATE_CATEGORY" val="custom"/>
  <p:tag name="KSO_WM_TEMPLATE_INDEX" val="160551"/>
  <p:tag name="MH" val="20150921114449"/>
  <p:tag name="MH_LIBRARY" val="GRAPHIC"/>
  <p:tag name="MH_ORDER" val="矩形 7"/>
  <p:tag name="KSO_WM_UNIT_TYPE" val="l_h_f"/>
  <p:tag name="KSO_WM_UNIT_INDEX" val="1_4_1"/>
  <p:tag name="KSO_WM_UNIT_ID" val="custom160551_11*l_h_f*1_4_1"/>
  <p:tag name="KSO_WM_UNIT_CLEAR" val="1"/>
  <p:tag name="KSO_WM_UNIT_LAYERLEVEL" val="1_1_1"/>
  <p:tag name="KSO_WM_UNIT_VALUE" val="39"/>
  <p:tag name="KSO_WM_UNIT_HIGHLIGHT" val="0"/>
  <p:tag name="KSO_WM_UNIT_COMPATIBLE" val="0"/>
  <p:tag name="KSO_WM_UNIT_PRESET_TEXT_INDEX" val="3"/>
  <p:tag name="KSO_WM_UNIT_PRESET_TEXT_LEN" val="17"/>
  <p:tag name="KSO_WM_DIAGRAM_GROUP_CODE" val="l1-1"/>
  <p:tag name="KSO_WM_UNIT_TEXT_FILL_FORE_SCHEMECOLOR_INDEX" val="13"/>
  <p:tag name="KSO_WM_UNIT_TEXT_FILL_TYPE" val="1"/>
  <p:tag name="KSO_WM_UNIT_USESOURCEFORMAT_APPLY" val="1"/>
</p:tagLst>
</file>

<file path=ppt/tags/tag15.xml><?xml version="1.0" encoding="utf-8"?>
<p:tagLst xmlns:p="http://schemas.openxmlformats.org/presentationml/2006/main">
  <p:tag name="KSO_WM_TAG_VERSION" val="1.0"/>
  <p:tag name="KSO_WM_BEAUTIFY_FLAG" val="#wm#"/>
  <p:tag name="KSO_WM_TEMPLATE_CATEGORY" val="custom"/>
  <p:tag name="KSO_WM_TEMPLATE_INDEX" val="160551"/>
  <p:tag name="MH" val="20150921114449"/>
  <p:tag name="MH_LIBRARY" val="GRAPHIC"/>
  <p:tag name="MH_ORDER" val="矩形 7"/>
  <p:tag name="KSO_WM_UNIT_TYPE" val="l_h_f"/>
  <p:tag name="KSO_WM_UNIT_INDEX" val="1_5_1"/>
  <p:tag name="KSO_WM_UNIT_ID" val="custom160551_11*l_h_f*1_5_1"/>
  <p:tag name="KSO_WM_UNIT_CLEAR" val="1"/>
  <p:tag name="KSO_WM_UNIT_LAYERLEVEL" val="1_1_1"/>
  <p:tag name="KSO_WM_UNIT_VALUE" val="39"/>
  <p:tag name="KSO_WM_UNIT_HIGHLIGHT" val="0"/>
  <p:tag name="KSO_WM_UNIT_COMPATIBLE" val="0"/>
  <p:tag name="KSO_WM_UNIT_PRESET_TEXT_INDEX" val="3"/>
  <p:tag name="KSO_WM_UNIT_PRESET_TEXT_LEN" val="17"/>
  <p:tag name="KSO_WM_DIAGRAM_GROUP_CODE" val="l1-1"/>
  <p:tag name="KSO_WM_UNIT_TEXT_FILL_FORE_SCHEMECOLOR_INDEX" val="13"/>
  <p:tag name="KSO_WM_UNIT_TEXT_FILL_TYPE" val="1"/>
  <p:tag name="KSO_WM_UNIT_USESOURCEFORMAT_APPLY" val="1"/>
</p:tagLst>
</file>

<file path=ppt/tags/tag16.xml><?xml version="1.0" encoding="utf-8"?>
<p:tagLst xmlns:p="http://schemas.openxmlformats.org/presentationml/2006/main">
  <p:tag name="KSO_WM_TAG_VERSION" val="1.0"/>
  <p:tag name="KSO_WM_BEAUTIFY_FLAG" val="#wm#"/>
  <p:tag name="KSO_WM_TEMPLATE_CATEGORY" val="custom"/>
  <p:tag name="KSO_WM_TEMPLATE_INDEX" val="160551"/>
  <p:tag name="MH" val="20150921114449"/>
  <p:tag name="MH_LIBRARY" val="GRAPHIC"/>
  <p:tag name="MH_ORDER" val="矩形 7"/>
  <p:tag name="KSO_WM_UNIT_TYPE" val="l_h_f"/>
  <p:tag name="KSO_WM_UNIT_INDEX" val="1_6_1"/>
  <p:tag name="KSO_WM_UNIT_ID" val="custom160551_11*l_h_f*1_6_1"/>
  <p:tag name="KSO_WM_UNIT_CLEAR" val="1"/>
  <p:tag name="KSO_WM_UNIT_LAYERLEVEL" val="1_1_1"/>
  <p:tag name="KSO_WM_UNIT_VALUE" val="39"/>
  <p:tag name="KSO_WM_UNIT_HIGHLIGHT" val="0"/>
  <p:tag name="KSO_WM_UNIT_COMPATIBLE" val="0"/>
  <p:tag name="KSO_WM_UNIT_PRESET_TEXT_INDEX" val="3"/>
  <p:tag name="KSO_WM_UNIT_PRESET_TEXT_LEN" val="17"/>
  <p:tag name="KSO_WM_DIAGRAM_GROUP_CODE" val="l1-1"/>
  <p:tag name="KSO_WM_UNIT_TEXT_FILL_FORE_SCHEMECOLOR_INDEX" val="13"/>
  <p:tag name="KSO_WM_UNIT_TEXT_FILL_TYPE" val="1"/>
  <p:tag name="KSO_WM_UNIT_USESOURCEFORMAT_APPLY" val="1"/>
</p:tagLst>
</file>

<file path=ppt/tags/tag17.xml><?xml version="1.0" encoding="utf-8"?>
<p:tagLst xmlns:p="http://schemas.openxmlformats.org/presentationml/2006/main">
  <p:tag name="KSO_WM_TAG_VERSION" val="1.0"/>
  <p:tag name="KSO_WM_BEAUTIFY_FLAG" val="#wm#"/>
  <p:tag name="KSO_WM_TEMPLATE_CATEGORY" val="custom"/>
  <p:tag name="KSO_WM_TEMPLATE_INDEX" val="160551"/>
  <p:tag name="KSO_WM_UNIT_TYPE" val="f"/>
  <p:tag name="KSO_WM_UNIT_INDEX" val="1"/>
  <p:tag name="KSO_WM_UNIT_ID" val="custom160551_4*f*1"/>
  <p:tag name="KSO_WM_UNIT_CLEAR" val="1"/>
  <p:tag name="KSO_WM_UNIT_LAYERLEVEL" val="1"/>
  <p:tag name="KSO_WM_UNIT_VALUE" val="180"/>
  <p:tag name="KSO_WM_UNIT_HIGHLIGHT" val="0"/>
  <p:tag name="KSO_WM_UNIT_COMPATIBLE" val="0"/>
  <p:tag name="KSO_WM_UNIT_PRESET_TEXT_INDEX" val="5"/>
  <p:tag name="KSO_WM_UNIT_PRESET_TEXT_LEN" val="120"/>
</p:tagLst>
</file>

<file path=ppt/tags/tag18.xml><?xml version="1.0" encoding="utf-8"?>
<p:tagLst xmlns:p="http://schemas.openxmlformats.org/presentationml/2006/main">
  <p:tag name="KSO_WM_TAG_VERSION" val="1.0"/>
  <p:tag name="KSO_WM_BEAUTIFY_FLAG" val="#wm#"/>
  <p:tag name="KSO_WM_TEMPLATE_CATEGORY" val="custom"/>
  <p:tag name="KSO_WM_TEMPLATE_INDEX" val="160551"/>
  <p:tag name="KSO_WM_UNIT_TYPE" val="f"/>
  <p:tag name="KSO_WM_UNIT_INDEX" val="1"/>
  <p:tag name="KSO_WM_UNIT_ID" val="custom160551_4*f*1"/>
  <p:tag name="KSO_WM_UNIT_CLEAR" val="1"/>
  <p:tag name="KSO_WM_UNIT_LAYERLEVEL" val="1"/>
  <p:tag name="KSO_WM_UNIT_VALUE" val="180"/>
  <p:tag name="KSO_WM_UNIT_HIGHLIGHT" val="0"/>
  <p:tag name="KSO_WM_UNIT_COMPATIBLE" val="0"/>
  <p:tag name="KSO_WM_UNIT_PRESET_TEXT_INDEX" val="5"/>
  <p:tag name="KSO_WM_UNIT_PRESET_TEXT_LEN" val="120"/>
</p:tagLst>
</file>

<file path=ppt/tags/tag19.xml><?xml version="1.0" encoding="utf-8"?>
<p:tagLst xmlns:p="http://schemas.openxmlformats.org/presentationml/2006/main">
  <p:tag name="KSO_WM_TAG_VERSION" val="1.0"/>
  <p:tag name="KSO_WM_BEAUTIFY_FLAG" val="#wm#"/>
  <p:tag name="KSO_WM_TEMPLATE_CATEGORY" val="custom"/>
  <p:tag name="KSO_WM_TEMPLATE_INDEX" val="160551"/>
  <p:tag name="KSO_WM_UNIT_TYPE" val="a"/>
  <p:tag name="KSO_WM_UNIT_INDEX" val="1"/>
  <p:tag name="KSO_WM_UNIT_ID" val="custom160551_5*a*1"/>
  <p:tag name="KSO_WM_UNIT_CLEAR" val="1"/>
  <p:tag name="KSO_WM_UNIT_LAYERLEVEL" val="1"/>
  <p:tag name="KSO_WM_UNIT_VALUE" val="21"/>
  <p:tag name="KSO_WM_UNIT_ISCONTENTSTITLE" val="0"/>
  <p:tag name="KSO_WM_UNIT_HIGHLIGHT" val="0"/>
  <p:tag name="KSO_WM_UNIT_COMPATIBLE" val="0"/>
  <p:tag name="KSO_WM_UNIT_PRESET_TEXT_INDEX" val="3"/>
  <p:tag name="KSO_WM_UNIT_PRESET_TEXT_LEN" val="17"/>
</p:tagLst>
</file>

<file path=ppt/tags/tag20.xml><?xml version="1.0" encoding="utf-8"?>
<p:tagLst xmlns:p="http://schemas.openxmlformats.org/presentationml/2006/main">
  <p:tag name="KSO_WM_TAG_VERSION" val="1.0"/>
  <p:tag name="KSO_WM_BEAUTIFY_FLAG" val="#wm#"/>
  <p:tag name="KSO_WM_TEMPLATE_CATEGORY" val="custom"/>
  <p:tag name="KSO_WM_TEMPLATE_INDEX" val="160551"/>
  <p:tag name="KSO_WM_UNIT_TYPE" val="f"/>
  <p:tag name="KSO_WM_UNIT_INDEX" val="1"/>
  <p:tag name="KSO_WM_UNIT_ID" val="custom160551_5*f*1"/>
  <p:tag name="KSO_WM_UNIT_CLEAR" val="1"/>
  <p:tag name="KSO_WM_UNIT_LAYERLEVEL" val="1"/>
  <p:tag name="KSO_WM_UNIT_VALUE" val="76"/>
  <p:tag name="KSO_WM_UNIT_HIGHLIGHT" val="0"/>
  <p:tag name="KSO_WM_UNIT_COMPATIBLE" val="0"/>
  <p:tag name="KSO_WM_UNIT_PRESET_TEXT_INDEX" val="4"/>
  <p:tag name="KSO_WM_UNIT_PRESET_TEXT_LEN" val="57"/>
</p:tagLst>
</file>

<file path=ppt/tags/tag21.xml><?xml version="1.0" encoding="utf-8"?>
<p:tagLst xmlns:p="http://schemas.openxmlformats.org/presentationml/2006/main">
  <p:tag name="KSO_WM_TAG_VERSION" val="1.0"/>
  <p:tag name="KSO_WM_BEAUTIFY_FLAG" val="#wm#"/>
  <p:tag name="KSO_WM_TEMPLATE_CATEGORY" val="custom"/>
  <p:tag name="KSO_WM_TEMPLATE_INDEX" val="160551"/>
  <p:tag name="KSO_WM_UNIT_TYPE" val="a"/>
  <p:tag name="KSO_WM_UNIT_INDEX" val="1"/>
  <p:tag name="KSO_WM_UNIT_ID" val="custom160551_5*a*1"/>
  <p:tag name="KSO_WM_UNIT_CLEAR" val="1"/>
  <p:tag name="KSO_WM_UNIT_LAYERLEVEL" val="1"/>
  <p:tag name="KSO_WM_UNIT_VALUE" val="21"/>
  <p:tag name="KSO_WM_UNIT_ISCONTENTSTITLE" val="0"/>
  <p:tag name="KSO_WM_UNIT_HIGHLIGHT" val="0"/>
  <p:tag name="KSO_WM_UNIT_COMPATIBLE" val="0"/>
  <p:tag name="KSO_WM_UNIT_PRESET_TEXT_INDEX" val="3"/>
  <p:tag name="KSO_WM_UNIT_PRESET_TEXT_LEN" val="17"/>
</p:tagLst>
</file>

<file path=ppt/tags/tag22.xml><?xml version="1.0" encoding="utf-8"?>
<p:tagLst xmlns:p="http://schemas.openxmlformats.org/presentationml/2006/main">
  <p:tag name="KSO_WM_TAG_VERSION" val="1.0"/>
  <p:tag name="KSO_WM_BEAUTIFY_FLAG" val="#wm#"/>
  <p:tag name="KSO_WM_TEMPLATE_CATEGORY" val="custom"/>
  <p:tag name="KSO_WM_TEMPLATE_INDEX" val="160551"/>
  <p:tag name="KSO_WM_UNIT_TYPE" val="f"/>
  <p:tag name="KSO_WM_UNIT_INDEX" val="1"/>
  <p:tag name="KSO_WM_UNIT_ID" val="custom160551_5*f*1"/>
  <p:tag name="KSO_WM_UNIT_CLEAR" val="1"/>
  <p:tag name="KSO_WM_UNIT_LAYERLEVEL" val="1"/>
  <p:tag name="KSO_WM_UNIT_VALUE" val="76"/>
  <p:tag name="KSO_WM_UNIT_HIGHLIGHT" val="0"/>
  <p:tag name="KSO_WM_UNIT_COMPATIBLE" val="0"/>
  <p:tag name="KSO_WM_UNIT_PRESET_TEXT_INDEX" val="4"/>
  <p:tag name="KSO_WM_UNIT_PRESET_TEXT_LEN" val="57"/>
</p:tagLst>
</file>

<file path=ppt/tags/tag23.xml><?xml version="1.0" encoding="utf-8"?>
<p:tagLst xmlns:p="http://schemas.openxmlformats.org/presentationml/2006/main">
  <p:tag name="KSO_WM_TAG_VERSION" val="1.0"/>
  <p:tag name="KSO_WM_BEAUTIFY_FLAG" val="#wm#"/>
  <p:tag name="KSO_WM_TEMPLATE_CATEGORY" val="custom"/>
  <p:tag name="KSO_WM_TEMPLATE_INDEX" val="160551"/>
  <p:tag name="KSO_WM_UNIT_TYPE" val="a"/>
  <p:tag name="KSO_WM_UNIT_INDEX" val="1"/>
  <p:tag name="KSO_WM_UNIT_ID" val="custom160551_5*a*1"/>
  <p:tag name="KSO_WM_UNIT_CLEAR" val="1"/>
  <p:tag name="KSO_WM_UNIT_LAYERLEVEL" val="1"/>
  <p:tag name="KSO_WM_UNIT_VALUE" val="21"/>
  <p:tag name="KSO_WM_UNIT_ISCONTENTSTITLE" val="0"/>
  <p:tag name="KSO_WM_UNIT_HIGHLIGHT" val="0"/>
  <p:tag name="KSO_WM_UNIT_COMPATIBLE" val="0"/>
  <p:tag name="KSO_WM_UNIT_PRESET_TEXT_INDEX" val="3"/>
  <p:tag name="KSO_WM_UNIT_PRESET_TEXT_LEN" val="17"/>
</p:tagLst>
</file>

<file path=ppt/tags/tag24.xml><?xml version="1.0" encoding="utf-8"?>
<p:tagLst xmlns:p="http://schemas.openxmlformats.org/presentationml/2006/main">
  <p:tag name="KSO_WM_TAG_VERSION" val="1.0"/>
  <p:tag name="KSO_WM_BEAUTIFY_FLAG" val="#wm#"/>
  <p:tag name="KSO_WM_TEMPLATE_CATEGORY" val="custom"/>
  <p:tag name="KSO_WM_TEMPLATE_INDEX" val="160551"/>
  <p:tag name="KSO_WM_UNIT_TYPE" val="f"/>
  <p:tag name="KSO_WM_UNIT_INDEX" val="1"/>
  <p:tag name="KSO_WM_UNIT_ID" val="custom160551_5*f*1"/>
  <p:tag name="KSO_WM_UNIT_CLEAR" val="1"/>
  <p:tag name="KSO_WM_UNIT_LAYERLEVEL" val="1"/>
  <p:tag name="KSO_WM_UNIT_VALUE" val="76"/>
  <p:tag name="KSO_WM_UNIT_HIGHLIGHT" val="0"/>
  <p:tag name="KSO_WM_UNIT_COMPATIBLE" val="0"/>
  <p:tag name="KSO_WM_UNIT_PRESET_TEXT_INDEX" val="4"/>
  <p:tag name="KSO_WM_UNIT_PRESET_TEXT_LEN" val="57"/>
</p:tagLst>
</file>

<file path=ppt/tags/tag25.xml><?xml version="1.0" encoding="utf-8"?>
<p:tagLst xmlns:p="http://schemas.openxmlformats.org/presentationml/2006/main">
  <p:tag name="KSO_WM_TAG_VERSION" val="1.0"/>
  <p:tag name="KSO_WM_BEAUTIFY_FLAG" val="#wm#"/>
  <p:tag name="KSO_WM_TEMPLATE_CATEGORY" val="custom"/>
  <p:tag name="KSO_WM_TEMPLATE_INDEX" val="160551"/>
  <p:tag name="KSO_WM_UNIT_TYPE" val="a"/>
  <p:tag name="KSO_WM_UNIT_INDEX" val="1"/>
  <p:tag name="KSO_WM_UNIT_ID" val="custom160551_5*a*1"/>
  <p:tag name="KSO_WM_UNIT_CLEAR" val="1"/>
  <p:tag name="KSO_WM_UNIT_LAYERLEVEL" val="1"/>
  <p:tag name="KSO_WM_UNIT_VALUE" val="21"/>
  <p:tag name="KSO_WM_UNIT_ISCONTENTSTITLE" val="0"/>
  <p:tag name="KSO_WM_UNIT_HIGHLIGHT" val="0"/>
  <p:tag name="KSO_WM_UNIT_COMPATIBLE" val="0"/>
  <p:tag name="KSO_WM_UNIT_PRESET_TEXT_INDEX" val="3"/>
  <p:tag name="KSO_WM_UNIT_PRESET_TEXT_LEN" val="17"/>
</p:tagLst>
</file>

<file path=ppt/tags/tag26.xml><?xml version="1.0" encoding="utf-8"?>
<p:tagLst xmlns:p="http://schemas.openxmlformats.org/presentationml/2006/main">
  <p:tag name="KSO_WM_TAG_VERSION" val="1.0"/>
  <p:tag name="KSO_WM_BEAUTIFY_FLAG" val="#wm#"/>
  <p:tag name="KSO_WM_TEMPLATE_CATEGORY" val="custom"/>
  <p:tag name="KSO_WM_TEMPLATE_INDEX" val="160551"/>
  <p:tag name="KSO_WM_UNIT_TYPE" val="f"/>
  <p:tag name="KSO_WM_UNIT_INDEX" val="1"/>
  <p:tag name="KSO_WM_UNIT_ID" val="custom160551_5*f*1"/>
  <p:tag name="KSO_WM_UNIT_CLEAR" val="1"/>
  <p:tag name="KSO_WM_UNIT_LAYERLEVEL" val="1"/>
  <p:tag name="KSO_WM_UNIT_VALUE" val="76"/>
  <p:tag name="KSO_WM_UNIT_HIGHLIGHT" val="0"/>
  <p:tag name="KSO_WM_UNIT_COMPATIBLE" val="0"/>
  <p:tag name="KSO_WM_UNIT_PRESET_TEXT_INDEX" val="4"/>
  <p:tag name="KSO_WM_UNIT_PRESET_TEXT_LEN" val="57"/>
</p:tagLst>
</file>

<file path=ppt/tags/tag27.xml><?xml version="1.0" encoding="utf-8"?>
<p:tagLst xmlns:p="http://schemas.openxmlformats.org/presentationml/2006/main">
  <p:tag name="KSO_WM_TAG_VERSION" val="1.0"/>
  <p:tag name="KSO_WM_BEAUTIFY_FLAG" val="#wm#"/>
  <p:tag name="KSO_WM_TEMPLATE_CATEGORY" val="custom"/>
  <p:tag name="KSO_WM_TEMPLATE_INDEX" val="160551"/>
  <p:tag name="KSO_WM_UNIT_TYPE" val="a"/>
  <p:tag name="KSO_WM_UNIT_INDEX" val="1"/>
  <p:tag name="KSO_WM_UNIT_ID" val="custom160551_5*a*1"/>
  <p:tag name="KSO_WM_UNIT_CLEAR" val="1"/>
  <p:tag name="KSO_WM_UNIT_LAYERLEVEL" val="1"/>
  <p:tag name="KSO_WM_UNIT_VALUE" val="21"/>
  <p:tag name="KSO_WM_UNIT_ISCONTENTSTITLE" val="0"/>
  <p:tag name="KSO_WM_UNIT_HIGHLIGHT" val="0"/>
  <p:tag name="KSO_WM_UNIT_COMPATIBLE" val="0"/>
  <p:tag name="KSO_WM_UNIT_PRESET_TEXT_INDEX" val="3"/>
  <p:tag name="KSO_WM_UNIT_PRESET_TEXT_LEN" val="17"/>
</p:tagLst>
</file>

<file path=ppt/tags/tag28.xml><?xml version="1.0" encoding="utf-8"?>
<p:tagLst xmlns:p="http://schemas.openxmlformats.org/presentationml/2006/main">
  <p:tag name="KSO_WM_TAG_VERSION" val="1.0"/>
  <p:tag name="KSO_WM_BEAUTIFY_FLAG" val="#wm#"/>
  <p:tag name="KSO_WM_TEMPLATE_CATEGORY" val="custom"/>
  <p:tag name="KSO_WM_TEMPLATE_INDEX" val="160551"/>
  <p:tag name="KSO_WM_UNIT_TYPE" val="f"/>
  <p:tag name="KSO_WM_UNIT_INDEX" val="1"/>
  <p:tag name="KSO_WM_UNIT_ID" val="custom160551_5*f*1"/>
  <p:tag name="KSO_WM_UNIT_CLEAR" val="1"/>
  <p:tag name="KSO_WM_UNIT_LAYERLEVEL" val="1"/>
  <p:tag name="KSO_WM_UNIT_VALUE" val="76"/>
  <p:tag name="KSO_WM_UNIT_HIGHLIGHT" val="0"/>
  <p:tag name="KSO_WM_UNIT_COMPATIBLE" val="0"/>
  <p:tag name="KSO_WM_UNIT_PRESET_TEXT_INDEX" val="4"/>
  <p:tag name="KSO_WM_UNIT_PRESET_TEXT_LEN" val="57"/>
</p:tagLst>
</file>

<file path=ppt/tags/tag29.xml><?xml version="1.0" encoding="utf-8"?>
<p:tagLst xmlns:p="http://schemas.openxmlformats.org/presentationml/2006/main">
  <p:tag name="KSO_WM_TAG_VERSION" val="1.0"/>
  <p:tag name="KSO_WM_BEAUTIFY_FLAG" val="#wm#"/>
  <p:tag name="KSO_WM_TEMPLATE_CATEGORY" val="custom"/>
  <p:tag name="KSO_WM_TEMPLATE_INDEX" val="160551"/>
  <p:tag name="KSO_WM_UNIT_TYPE" val="a"/>
  <p:tag name="KSO_WM_UNIT_INDEX" val="1"/>
  <p:tag name="KSO_WM_UNIT_ID" val="custom160551_5*a*1"/>
  <p:tag name="KSO_WM_UNIT_CLEAR" val="1"/>
  <p:tag name="KSO_WM_UNIT_LAYERLEVEL" val="1"/>
  <p:tag name="KSO_WM_UNIT_VALUE" val="21"/>
  <p:tag name="KSO_WM_UNIT_ISCONTENTSTITLE" val="0"/>
  <p:tag name="KSO_WM_UNIT_HIGHLIGHT" val="0"/>
  <p:tag name="KSO_WM_UNIT_COMPATIBLE" val="0"/>
  <p:tag name="KSO_WM_UNIT_PRESET_TEXT_INDEX" val="3"/>
  <p:tag name="KSO_WM_UNIT_PRESET_TEXT_LEN" val="17"/>
</p:tagLst>
</file>

<file path=ppt/tags/tag30.xml><?xml version="1.0" encoding="utf-8"?>
<p:tagLst xmlns:p="http://schemas.openxmlformats.org/presentationml/2006/main">
  <p:tag name="KSO_WM_TAG_VERSION" val="1.0"/>
  <p:tag name="KSO_WM_BEAUTIFY_FLAG" val="#wm#"/>
  <p:tag name="KSO_WM_TEMPLATE_CATEGORY" val="custom"/>
  <p:tag name="KSO_WM_TEMPLATE_INDEX" val="160551"/>
  <p:tag name="KSO_WM_UNIT_TYPE" val="f"/>
  <p:tag name="KSO_WM_UNIT_INDEX" val="1"/>
  <p:tag name="KSO_WM_UNIT_ID" val="custom160551_5*f*1"/>
  <p:tag name="KSO_WM_UNIT_CLEAR" val="1"/>
  <p:tag name="KSO_WM_UNIT_LAYERLEVEL" val="1"/>
  <p:tag name="KSO_WM_UNIT_VALUE" val="76"/>
  <p:tag name="KSO_WM_UNIT_HIGHLIGHT" val="0"/>
  <p:tag name="KSO_WM_UNIT_COMPATIBLE" val="0"/>
  <p:tag name="KSO_WM_UNIT_PRESET_TEXT_INDEX" val="4"/>
  <p:tag name="KSO_WM_UNIT_PRESET_TEXT_LEN" val="57"/>
</p:tagLst>
</file>

<file path=ppt/tags/tag31.xml><?xml version="1.0" encoding="utf-8"?>
<p:tagLst xmlns:p="http://schemas.openxmlformats.org/presentationml/2006/main">
  <p:tag name="KSO_WM_TAG_VERSION" val="1.0"/>
  <p:tag name="KSO_WM_BEAUTIFY_FLAG" val="#wm#"/>
  <p:tag name="KSO_WM_TEMPLATE_CATEGORY" val="custom"/>
  <p:tag name="KSO_WM_TEMPLATE_INDEX" val="160551"/>
  <p:tag name="KSO_WM_UNIT_TYPE" val="a"/>
  <p:tag name="KSO_WM_UNIT_INDEX" val="1"/>
  <p:tag name="KSO_WM_UNIT_ID" val="custom160551_5*a*1"/>
  <p:tag name="KSO_WM_UNIT_CLEAR" val="1"/>
  <p:tag name="KSO_WM_UNIT_LAYERLEVEL" val="1"/>
  <p:tag name="KSO_WM_UNIT_VALUE" val="21"/>
  <p:tag name="KSO_WM_UNIT_ISCONTENTSTITLE" val="0"/>
  <p:tag name="KSO_WM_UNIT_HIGHLIGHT" val="0"/>
  <p:tag name="KSO_WM_UNIT_COMPATIBLE" val="0"/>
  <p:tag name="KSO_WM_UNIT_PRESET_TEXT_INDEX" val="3"/>
  <p:tag name="KSO_WM_UNIT_PRESET_TEXT_LEN" val="17"/>
</p:tagLst>
</file>

<file path=ppt/tags/tag32.xml><?xml version="1.0" encoding="utf-8"?>
<p:tagLst xmlns:p="http://schemas.openxmlformats.org/presentationml/2006/main">
  <p:tag name="KSO_WM_TAG_VERSION" val="1.0"/>
  <p:tag name="KSO_WM_BEAUTIFY_FLAG" val="#wm#"/>
  <p:tag name="KSO_WM_TEMPLATE_CATEGORY" val="custom"/>
  <p:tag name="KSO_WM_TEMPLATE_INDEX" val="160551"/>
  <p:tag name="KSO_WM_UNIT_TYPE" val="f"/>
  <p:tag name="KSO_WM_UNIT_INDEX" val="1"/>
  <p:tag name="KSO_WM_UNIT_ID" val="custom160551_5*f*1"/>
  <p:tag name="KSO_WM_UNIT_CLEAR" val="1"/>
  <p:tag name="KSO_WM_UNIT_LAYERLEVEL" val="1"/>
  <p:tag name="KSO_WM_UNIT_VALUE" val="76"/>
  <p:tag name="KSO_WM_UNIT_HIGHLIGHT" val="0"/>
  <p:tag name="KSO_WM_UNIT_COMPATIBLE" val="0"/>
  <p:tag name="KSO_WM_UNIT_PRESET_TEXT_INDEX" val="4"/>
  <p:tag name="KSO_WM_UNIT_PRESET_TEXT_LEN" val="57"/>
</p:tagLst>
</file>

<file path=ppt/theme/theme1.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4720</Words>
  <Application>WPS 演示</Application>
  <PresentationFormat>宽屏</PresentationFormat>
  <Paragraphs>196</Paragraphs>
  <Slides>17</Slides>
  <Notes>0</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17</vt:i4>
      </vt:variant>
    </vt:vector>
  </HeadingPairs>
  <TitlesOfParts>
    <vt:vector size="34" baseType="lpstr">
      <vt:lpstr>Arial</vt:lpstr>
      <vt:lpstr>宋体</vt:lpstr>
      <vt:lpstr>Wingdings</vt:lpstr>
      <vt:lpstr>FZHei-B01S</vt:lpstr>
      <vt:lpstr>Bernard MT Condensed</vt:lpstr>
      <vt:lpstr>微软雅黑</vt:lpstr>
      <vt:lpstr>Calibri</vt:lpstr>
      <vt:lpstr>苹方 粗体</vt:lpstr>
      <vt:lpstr>黑体</vt:lpstr>
      <vt:lpstr>三极儍黑简体</vt:lpstr>
      <vt:lpstr>Meiryo UI</vt:lpstr>
      <vt:lpstr>RiccioneSerial</vt:lpstr>
      <vt:lpstr>Segoe Print</vt:lpstr>
      <vt:lpstr>方正兰亭粗黑_GBK</vt:lpstr>
      <vt:lpstr>Arial Unicode MS</vt:lpstr>
      <vt:lpstr>Calibri Light</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Microsoft</dc:creator>
  <cp:lastModifiedBy>Administrator</cp:lastModifiedBy>
  <cp:revision>44</cp:revision>
  <dcterms:created xsi:type="dcterms:W3CDTF">2018-10-29T05:05:00Z</dcterms:created>
  <dcterms:modified xsi:type="dcterms:W3CDTF">2020-10-19T02:19:37Z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2052-11.1.0.10069</vt:lpwstr>
  </property>
</Properties>
</file>