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6"/>
  </p:notesMasterIdLst>
  <p:sldIdLst>
    <p:sldId id="409" r:id="rId3"/>
    <p:sldId id="426" r:id="rId4"/>
    <p:sldId id="480" r:id="rId5"/>
    <p:sldId id="410" r:id="rId6"/>
    <p:sldId id="466" r:id="rId7"/>
    <p:sldId id="465" r:id="rId8"/>
    <p:sldId id="467" r:id="rId9"/>
    <p:sldId id="483" r:id="rId10"/>
    <p:sldId id="485" r:id="rId11"/>
    <p:sldId id="484" r:id="rId12"/>
    <p:sldId id="478" r:id="rId13"/>
    <p:sldId id="500" r:id="rId14"/>
    <p:sldId id="445" r:id="rId15"/>
  </p:sldIdLst>
  <p:sldSz cx="12192000" cy="6858000"/>
  <p:notesSz cx="6858000" cy="9144000"/>
  <p:embeddedFontLst>
    <p:embeddedFont>
      <p:font typeface="微软雅黑" panose="020B0503020204020204" pitchFamily="34" charset="-122"/>
      <p:regular r:id="rId20"/>
    </p:embeddedFont>
    <p:embeddedFont>
      <p:font typeface="方正姚体繁体" panose="03000509000000000000" charset="-122"/>
      <p:regular r:id="rId21"/>
    </p:embeddedFont>
    <p:embeddedFont>
      <p:font typeface="方正兰亭纤黑_GBK" panose="02000000000000000000" charset="-122"/>
      <p:regular r:id="rId22"/>
    </p:embeddedFont>
    <p:embeddedFont>
      <p:font typeface="Calibri" panose="020F0502020204030204" charset="0"/>
      <p:regular r:id="rId23"/>
      <p:bold r:id="rId24"/>
      <p:italic r:id="rId25"/>
      <p:boldItalic r:id="rId26"/>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05F2C04-C923-438B-8C0F-E0CD2BADF298}">
      <wppc:fontMiss xmlns:wppc="http://www.wps.cn/officeDocument/PresentationCustomData" type="true"/>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5C0000"/>
    <a:srgbClr val="00B0F0"/>
    <a:srgbClr val="430812"/>
    <a:srgbClr val="300000"/>
    <a:srgbClr val="03254A"/>
    <a:srgbClr val="6E0000"/>
    <a:srgbClr val="03B0F0"/>
    <a:srgbClr val="520A16"/>
    <a:srgbClr val="9412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浅色样式 2 - 强调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03" autoAdjust="0"/>
    <p:restoredTop sz="94660"/>
  </p:normalViewPr>
  <p:slideViewPr>
    <p:cSldViewPr snapToGrid="0">
      <p:cViewPr varScale="1">
        <p:scale>
          <a:sx n="85" d="100"/>
          <a:sy n="85" d="100"/>
        </p:scale>
        <p:origin x="234" y="84"/>
      </p:cViewPr>
      <p:guideLst>
        <p:guide orient="horz" pos="204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font" Target="fonts/font7.fntdata"/><Relationship Id="rId25" Type="http://schemas.openxmlformats.org/officeDocument/2006/relationships/font" Target="fonts/font6.fntdata"/><Relationship Id="rId24" Type="http://schemas.openxmlformats.org/officeDocument/2006/relationships/font" Target="fonts/font5.fntdata"/><Relationship Id="rId23" Type="http://schemas.openxmlformats.org/officeDocument/2006/relationships/font" Target="fonts/font4.fntdata"/><Relationship Id="rId22" Type="http://schemas.openxmlformats.org/officeDocument/2006/relationships/font" Target="fonts/font3.fntdata"/><Relationship Id="rId21" Type="http://schemas.openxmlformats.org/officeDocument/2006/relationships/font" Target="fonts/font2.fntdata"/><Relationship Id="rId20" Type="http://schemas.openxmlformats.org/officeDocument/2006/relationships/font" Target="fonts/font1.fntdata"/><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notesMaster" Target="notesMasters/notesMaster1.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2286000" indent="0">
              <a:buNone/>
              <a:defRPr/>
            </a:lvl6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2.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3.xml"/><Relationship Id="rId2" Type="http://schemas.openxmlformats.org/officeDocument/2006/relationships/image" Target="../media/image6.png"/><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4.xml"/><Relationship Id="rId1" Type="http://schemas.openxmlformats.org/officeDocument/2006/relationships/image" Target="../media/image7.jpe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65.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66.xml"/><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7.xml"/><Relationship Id="rId2" Type="http://schemas.openxmlformats.org/officeDocument/2006/relationships/image" Target="../media/image14.png"/><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69.xml"/><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tags" Target="../tags/tag68.xml"/><Relationship Id="rId1" Type="http://schemas.openxmlformats.org/officeDocument/2006/relationships/image" Target="../media/image15.jpeg"/></Relationships>
</file>

<file path=ppt/slides/_rels/slide8.xml.rels><?xml version="1.0" encoding="UTF-8" standalone="yes"?>
<Relationships xmlns="http://schemas.openxmlformats.org/package/2006/relationships"><Relationship Id="rId9" Type="http://schemas.openxmlformats.org/officeDocument/2006/relationships/tags" Target="../tags/tag70.xml"/><Relationship Id="rId8" Type="http://schemas.openxmlformats.org/officeDocument/2006/relationships/image" Target="../media/image24.png"/><Relationship Id="rId7" Type="http://schemas.openxmlformats.org/officeDocument/2006/relationships/image" Target="../media/image23.jpeg"/><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0" Type="http://schemas.openxmlformats.org/officeDocument/2006/relationships/slideLayout" Target="../slideLayouts/slideLayout2.xml"/><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9" Type="http://schemas.openxmlformats.org/officeDocument/2006/relationships/image" Target="../media/image32.png"/><Relationship Id="rId8" Type="http://schemas.openxmlformats.org/officeDocument/2006/relationships/image" Target="../media/image31.png"/><Relationship Id="rId7" Type="http://schemas.openxmlformats.org/officeDocument/2006/relationships/image" Target="../media/image30.png"/><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image" Target="../media/image25.jpeg"/><Relationship Id="rId11" Type="http://schemas.openxmlformats.org/officeDocument/2006/relationships/slideLayout" Target="../slideLayouts/slideLayout2.xml"/><Relationship Id="rId10" Type="http://schemas.openxmlformats.org/officeDocument/2006/relationships/tags" Target="../tags/tag71.xml"/><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7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73.xml"/><Relationship Id="rId4" Type="http://schemas.openxmlformats.org/officeDocument/2006/relationships/image" Target="../media/image41.jpeg"/><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s>
</file>

<file path=ppt/slides/_rels/slide12.xml.rels><?xml version="1.0" encoding="UTF-8" standalone="yes"?>
<Relationships xmlns="http://schemas.openxmlformats.org/package/2006/relationships"><Relationship Id="rId9" Type="http://schemas.openxmlformats.org/officeDocument/2006/relationships/image" Target="../media/image49.png"/><Relationship Id="rId8" Type="http://schemas.openxmlformats.org/officeDocument/2006/relationships/image" Target="../media/image48.png"/><Relationship Id="rId7" Type="http://schemas.openxmlformats.org/officeDocument/2006/relationships/image" Target="../media/image47.png"/><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3" Type="http://schemas.openxmlformats.org/officeDocument/2006/relationships/image" Target="../media/image43.png"/><Relationship Id="rId2" Type="http://schemas.openxmlformats.org/officeDocument/2006/relationships/image" Target="../media/image42.png"/><Relationship Id="rId15" Type="http://schemas.openxmlformats.org/officeDocument/2006/relationships/slideLayout" Target="../slideLayouts/slideLayout2.xml"/><Relationship Id="rId14" Type="http://schemas.openxmlformats.org/officeDocument/2006/relationships/tags" Target="../tags/tag74.xml"/><Relationship Id="rId13" Type="http://schemas.openxmlformats.org/officeDocument/2006/relationships/image" Target="../media/image53.png"/><Relationship Id="rId12" Type="http://schemas.openxmlformats.org/officeDocument/2006/relationships/image" Target="../media/image52.png"/><Relationship Id="rId11" Type="http://schemas.openxmlformats.org/officeDocument/2006/relationships/image" Target="../media/image51.png"/><Relationship Id="rId10" Type="http://schemas.openxmlformats.org/officeDocument/2006/relationships/image" Target="../media/image50.png"/><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75.xml"/><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7.2"/>
          <p:cNvPicPr>
            <a:picLocks noChangeAspect="1"/>
          </p:cNvPicPr>
          <p:nvPr/>
        </p:nvPicPr>
        <p:blipFill>
          <a:blip r:embed="rId1"/>
          <a:stretch>
            <a:fillRect/>
          </a:stretch>
        </p:blipFill>
        <p:spPr>
          <a:xfrm>
            <a:off x="0" y="-2540"/>
            <a:ext cx="12192000" cy="6858000"/>
          </a:xfrm>
          <a:prstGeom prst="rect">
            <a:avLst/>
          </a:prstGeom>
        </p:spPr>
      </p:pic>
      <p:sp>
        <p:nvSpPr>
          <p:cNvPr id="4" name="矩形 3"/>
          <p:cNvSpPr/>
          <p:nvPr/>
        </p:nvSpPr>
        <p:spPr>
          <a:xfrm>
            <a:off x="0" y="-3175"/>
            <a:ext cx="12192000" cy="6858635"/>
          </a:xfrm>
          <a:prstGeom prst="rect">
            <a:avLst/>
          </a:prstGeom>
          <a:solidFill>
            <a:schemeClr val="tx1">
              <a:lumMod val="95000"/>
              <a:lumOff val="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3" name="Прямоугольник 8"/>
          <p:cNvSpPr/>
          <p:nvPr/>
        </p:nvSpPr>
        <p:spPr>
          <a:xfrm>
            <a:off x="-1" y="0"/>
            <a:ext cx="12192001" cy="6857999"/>
          </a:xfrm>
          <a:prstGeom prst="rect">
            <a:avLst/>
          </a:prstGeom>
          <a:gradFill>
            <a:gsLst>
              <a:gs pos="1000">
                <a:srgbClr val="0C6CE2">
                  <a:alpha val="35000"/>
                </a:srgbClr>
              </a:gs>
              <a:gs pos="100000">
                <a:srgbClr val="C00000">
                  <a:alpha val="41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dirty="0"/>
          </a:p>
        </p:txBody>
      </p:sp>
      <p:sp>
        <p:nvSpPr>
          <p:cNvPr id="15" name="文本框 14"/>
          <p:cNvSpPr txBox="1"/>
          <p:nvPr/>
        </p:nvSpPr>
        <p:spPr>
          <a:xfrm>
            <a:off x="3866515" y="2802890"/>
            <a:ext cx="8011795" cy="1004570"/>
          </a:xfrm>
          <a:prstGeom prst="rect">
            <a:avLst/>
          </a:prstGeom>
          <a:noFill/>
        </p:spPr>
        <p:txBody>
          <a:bodyPr wrap="square" rtlCol="0">
            <a:spAutoFit/>
          </a:bodyPr>
          <a:lstStyle/>
          <a:p>
            <a:pPr algn="dist">
              <a:lnSpc>
                <a:spcPct val="90000"/>
              </a:lnSpc>
            </a:pPr>
            <a:r>
              <a:rPr lang="zh-CN" altLang="en-US" sz="6000" b="1" kern="0" dirty="0">
                <a:ln>
                  <a:noFill/>
                </a:ln>
                <a:solidFill>
                  <a:srgbClr val="00B0F0">
                    <a:alpha val="70000"/>
                  </a:srgbClr>
                </a:solidFill>
                <a:uFillTx/>
                <a:latin typeface="+mj-lt"/>
                <a:ea typeface="微软雅黑" panose="020B0503020204020204" pitchFamily="34" charset="-122"/>
                <a:cs typeface="+mj-lt"/>
                <a:sym typeface="+mn-ea"/>
              </a:rPr>
              <a:t>HI-EMT </a:t>
            </a:r>
            <a:r>
              <a:rPr lang="en-US" altLang="zh-CN" sz="6600" b="1" kern="0" dirty="0">
                <a:solidFill>
                  <a:srgbClr val="00B0F0">
                    <a:alpha val="70000"/>
                  </a:srgbClr>
                </a:solidFill>
                <a:latin typeface="+mj-lt"/>
                <a:ea typeface="微软雅黑" panose="020B0503020204020204" pitchFamily="34" charset="-122"/>
                <a:cs typeface="+mj-lt"/>
                <a:sym typeface="+mn-ea"/>
              </a:rPr>
              <a:t>MAGSH</a:t>
            </a:r>
            <a:r>
              <a:rPr lang="zh-CN" altLang="en-US" sz="6600" b="1" kern="0" dirty="0">
                <a:ln>
                  <a:noFill/>
                </a:ln>
                <a:solidFill>
                  <a:srgbClr val="00B0F0">
                    <a:alpha val="70000"/>
                  </a:srgbClr>
                </a:solidFill>
                <a:uFillTx/>
                <a:latin typeface="+mj-lt"/>
                <a:ea typeface="微软雅黑" panose="020B0503020204020204" pitchFamily="34" charset="-122"/>
                <a:cs typeface="+mj-lt"/>
                <a:sym typeface="+mn-ea"/>
              </a:rPr>
              <a:t>APE   </a:t>
            </a:r>
            <a:endParaRPr lang="zh-CN" altLang="en-US" sz="5600" b="1" kern="0" dirty="0">
              <a:ln>
                <a:noFill/>
              </a:ln>
              <a:solidFill>
                <a:srgbClr val="00B0F0">
                  <a:alpha val="70000"/>
                </a:srgbClr>
              </a:solidFill>
              <a:uFillTx/>
              <a:latin typeface="+mj-lt"/>
              <a:ea typeface="微软雅黑" panose="020B0503020204020204" pitchFamily="34" charset="-122"/>
              <a:cs typeface="+mj-lt"/>
              <a:sym typeface="+mn-ea"/>
            </a:endParaRPr>
          </a:p>
        </p:txBody>
      </p:sp>
      <p:pic>
        <p:nvPicPr>
          <p:cNvPr id="2" name="图片 1" descr="1"/>
          <p:cNvPicPr>
            <a:picLocks noChangeAspect="1"/>
          </p:cNvPicPr>
          <p:nvPr/>
        </p:nvPicPr>
        <p:blipFill>
          <a:blip r:embed="rId2"/>
          <a:srcRect l="27718" r="37329" b="9946"/>
          <a:stretch>
            <a:fillRect/>
          </a:stretch>
        </p:blipFill>
        <p:spPr>
          <a:xfrm>
            <a:off x="240030" y="496570"/>
            <a:ext cx="3625850" cy="6358890"/>
          </a:xfrm>
          <a:prstGeom prst="rect">
            <a:avLst/>
          </a:prstGeom>
        </p:spPr>
      </p:pic>
      <p:pic>
        <p:nvPicPr>
          <p:cNvPr id="17" name="图片 16" descr="01"/>
          <p:cNvPicPr>
            <a:picLocks noChangeAspect="1"/>
          </p:cNvPicPr>
          <p:nvPr/>
        </p:nvPicPr>
        <p:blipFill>
          <a:blip r:embed="rId3"/>
          <a:stretch>
            <a:fillRect/>
          </a:stretch>
        </p:blipFill>
        <p:spPr>
          <a:xfrm>
            <a:off x="5923280" y="3898265"/>
            <a:ext cx="1542415" cy="526415"/>
          </a:xfrm>
          <a:prstGeom prst="rect">
            <a:avLst/>
          </a:prstGeom>
        </p:spPr>
      </p:pic>
      <p:pic>
        <p:nvPicPr>
          <p:cNvPr id="18" name="图片 17" descr="02"/>
          <p:cNvPicPr>
            <a:picLocks noChangeAspect="1"/>
          </p:cNvPicPr>
          <p:nvPr/>
        </p:nvPicPr>
        <p:blipFill>
          <a:blip r:embed="rId4"/>
          <a:stretch>
            <a:fillRect/>
          </a:stretch>
        </p:blipFill>
        <p:spPr>
          <a:xfrm>
            <a:off x="7588885" y="3898265"/>
            <a:ext cx="1542415" cy="526415"/>
          </a:xfrm>
          <a:prstGeom prst="rect">
            <a:avLst/>
          </a:prstGeom>
        </p:spPr>
      </p:pic>
      <p:sp>
        <p:nvSpPr>
          <p:cNvPr id="19" name="椭圆 18"/>
          <p:cNvSpPr/>
          <p:nvPr/>
        </p:nvSpPr>
        <p:spPr>
          <a:xfrm>
            <a:off x="5945505" y="3910330"/>
            <a:ext cx="493395" cy="493395"/>
          </a:xfrm>
          <a:prstGeom prst="ellipse">
            <a:avLst/>
          </a:prstGeom>
          <a:solidFill>
            <a:srgbClr val="FAFAFA"/>
          </a:solidFill>
          <a:ln>
            <a:solidFill>
              <a:srgbClr val="198A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椭圆 19"/>
          <p:cNvSpPr/>
          <p:nvPr/>
        </p:nvSpPr>
        <p:spPr>
          <a:xfrm>
            <a:off x="8618220" y="3909695"/>
            <a:ext cx="493395" cy="493395"/>
          </a:xfrm>
          <a:prstGeom prst="ellipse">
            <a:avLst/>
          </a:prstGeom>
          <a:solidFill>
            <a:srgbClr val="FAFAFA"/>
          </a:solidFill>
          <a:ln>
            <a:solidFill>
              <a:srgbClr val="198A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文本框 20"/>
          <p:cNvSpPr txBox="1"/>
          <p:nvPr/>
        </p:nvSpPr>
        <p:spPr>
          <a:xfrm>
            <a:off x="6599555" y="3987165"/>
            <a:ext cx="772795" cy="368300"/>
          </a:xfrm>
          <a:prstGeom prst="rect">
            <a:avLst/>
          </a:prstGeom>
          <a:noFill/>
        </p:spPr>
        <p:txBody>
          <a:bodyPr wrap="square" rtlCol="0">
            <a:spAutoFit/>
          </a:bodyPr>
          <a:p>
            <a:pPr algn="l">
              <a:lnSpc>
                <a:spcPct val="90000"/>
              </a:lnSpc>
            </a:pPr>
            <a:r>
              <a:rPr lang="en-US" altLang="zh-CN" sz="2000" b="1" kern="0" dirty="0">
                <a:ln>
                  <a:noFill/>
                </a:ln>
                <a:solidFill>
                  <a:schemeClr val="bg1"/>
                </a:solidFill>
                <a:uFillTx/>
                <a:latin typeface="+mj-lt"/>
                <a:ea typeface="微软雅黑" panose="020B0503020204020204" pitchFamily="34" charset="-122"/>
                <a:cs typeface="+mj-lt"/>
                <a:sym typeface="+mn-ea"/>
              </a:rPr>
              <a:t>Fat</a:t>
            </a:r>
            <a:endParaRPr lang="en-US" altLang="zh-CN" sz="2000" b="1" kern="0" dirty="0">
              <a:ln>
                <a:noFill/>
              </a:ln>
              <a:solidFill>
                <a:schemeClr val="bg1"/>
              </a:solidFill>
              <a:uFillTx/>
              <a:latin typeface="+mj-lt"/>
              <a:ea typeface="微软雅黑" panose="020B0503020204020204" pitchFamily="34" charset="-122"/>
              <a:cs typeface="+mj-lt"/>
              <a:sym typeface="+mn-ea"/>
            </a:endParaRPr>
          </a:p>
        </p:txBody>
      </p:sp>
      <p:sp>
        <p:nvSpPr>
          <p:cNvPr id="22" name="文本框 21"/>
          <p:cNvSpPr txBox="1"/>
          <p:nvPr/>
        </p:nvSpPr>
        <p:spPr>
          <a:xfrm>
            <a:off x="5918200" y="4046855"/>
            <a:ext cx="621665" cy="236220"/>
          </a:xfrm>
          <a:prstGeom prst="rect">
            <a:avLst/>
          </a:prstGeom>
          <a:noFill/>
        </p:spPr>
        <p:txBody>
          <a:bodyPr wrap="square" rtlCol="0">
            <a:spAutoFit/>
          </a:bodyPr>
          <a:p>
            <a:pPr algn="l">
              <a:lnSpc>
                <a:spcPct val="90000"/>
              </a:lnSpc>
            </a:pPr>
            <a:r>
              <a:rPr lang="en-US" altLang="zh-CN" sz="1050" b="1" kern="0" dirty="0">
                <a:ln>
                  <a:noFill/>
                </a:ln>
                <a:solidFill>
                  <a:srgbClr val="00B0F0"/>
                </a:solidFill>
                <a:uFillTx/>
                <a:latin typeface="+mj-lt"/>
                <a:ea typeface="微软雅黑" panose="020B0503020204020204" pitchFamily="34" charset="-122"/>
                <a:cs typeface="+mj-lt"/>
                <a:sym typeface="+mn-ea"/>
              </a:rPr>
              <a:t>LESS</a:t>
            </a:r>
            <a:endParaRPr lang="en-US" altLang="zh-CN" sz="1050" b="1" kern="0" dirty="0">
              <a:ln>
                <a:noFill/>
              </a:ln>
              <a:solidFill>
                <a:srgbClr val="00B0F0"/>
              </a:solidFill>
              <a:uFillTx/>
              <a:latin typeface="+mj-lt"/>
              <a:ea typeface="微软雅黑" panose="020B0503020204020204" pitchFamily="34" charset="-122"/>
              <a:cs typeface="+mj-lt"/>
              <a:sym typeface="+mn-ea"/>
            </a:endParaRPr>
          </a:p>
        </p:txBody>
      </p:sp>
      <p:sp>
        <p:nvSpPr>
          <p:cNvPr id="23" name="文本框 22"/>
          <p:cNvSpPr txBox="1"/>
          <p:nvPr/>
        </p:nvSpPr>
        <p:spPr>
          <a:xfrm>
            <a:off x="8584565" y="4046855"/>
            <a:ext cx="621665" cy="236220"/>
          </a:xfrm>
          <a:prstGeom prst="rect">
            <a:avLst/>
          </a:prstGeom>
          <a:noFill/>
        </p:spPr>
        <p:txBody>
          <a:bodyPr wrap="square" rtlCol="0">
            <a:spAutoFit/>
          </a:bodyPr>
          <a:p>
            <a:pPr algn="l">
              <a:lnSpc>
                <a:spcPct val="90000"/>
              </a:lnSpc>
            </a:pPr>
            <a:r>
              <a:rPr lang="en-US" altLang="zh-CN" sz="1050" b="1" kern="0" dirty="0">
                <a:ln>
                  <a:noFill/>
                </a:ln>
                <a:solidFill>
                  <a:srgbClr val="00B0F0"/>
                </a:solidFill>
                <a:uFillTx/>
                <a:latin typeface="+mj-lt"/>
                <a:ea typeface="微软雅黑" panose="020B0503020204020204" pitchFamily="34" charset="-122"/>
                <a:cs typeface="+mj-lt"/>
                <a:sym typeface="+mn-ea"/>
              </a:rPr>
              <a:t>MORE</a:t>
            </a:r>
            <a:endParaRPr lang="en-US" altLang="zh-CN" sz="1050" b="1" kern="0" dirty="0">
              <a:ln>
                <a:noFill/>
              </a:ln>
              <a:solidFill>
                <a:srgbClr val="00B0F0"/>
              </a:solidFill>
              <a:uFillTx/>
              <a:latin typeface="+mj-lt"/>
              <a:ea typeface="微软雅黑" panose="020B0503020204020204" pitchFamily="34" charset="-122"/>
              <a:cs typeface="+mj-lt"/>
              <a:sym typeface="+mn-ea"/>
            </a:endParaRPr>
          </a:p>
        </p:txBody>
      </p:sp>
      <p:sp>
        <p:nvSpPr>
          <p:cNvPr id="24" name="文本框 23"/>
          <p:cNvSpPr txBox="1"/>
          <p:nvPr/>
        </p:nvSpPr>
        <p:spPr>
          <a:xfrm>
            <a:off x="7595235" y="3985260"/>
            <a:ext cx="1137285" cy="368300"/>
          </a:xfrm>
          <a:prstGeom prst="rect">
            <a:avLst/>
          </a:prstGeom>
          <a:noFill/>
        </p:spPr>
        <p:txBody>
          <a:bodyPr wrap="square" rtlCol="0">
            <a:spAutoFit/>
          </a:bodyPr>
          <a:p>
            <a:pPr algn="l">
              <a:lnSpc>
                <a:spcPct val="90000"/>
              </a:lnSpc>
            </a:pPr>
            <a:r>
              <a:rPr lang="en-US" altLang="zh-CN" sz="2000" b="1" kern="0" dirty="0">
                <a:ln>
                  <a:noFill/>
                </a:ln>
                <a:solidFill>
                  <a:srgbClr val="FFFFFF"/>
                </a:solidFill>
                <a:uFillTx/>
                <a:latin typeface="+mj-lt"/>
                <a:ea typeface="微软雅黑" panose="020B0503020204020204" pitchFamily="34" charset="-122"/>
                <a:cs typeface="+mj-lt"/>
                <a:sym typeface="+mn-ea"/>
              </a:rPr>
              <a:t>Muscle</a:t>
            </a:r>
            <a:endParaRPr lang="en-US" altLang="zh-CN" sz="2000" b="1" kern="0" dirty="0">
              <a:ln>
                <a:noFill/>
              </a:ln>
              <a:solidFill>
                <a:srgbClr val="FFFFFF"/>
              </a:solidFill>
              <a:uFillTx/>
              <a:latin typeface="+mj-lt"/>
              <a:ea typeface="微软雅黑" panose="020B0503020204020204" pitchFamily="34" charset="-122"/>
              <a:cs typeface="+mj-lt"/>
              <a:sym typeface="+mn-ea"/>
            </a:endParaRPr>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up)">
                                      <p:cBhvr>
                                        <p:cTn id="7" dur="4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3-20022Q52252"/>
          <p:cNvPicPr>
            <a:picLocks noChangeAspect="1"/>
          </p:cNvPicPr>
          <p:nvPr/>
        </p:nvPicPr>
        <p:blipFill>
          <a:blip r:embed="rId1"/>
          <a:srcRect b="15929"/>
          <a:stretch>
            <a:fillRect/>
          </a:stretch>
        </p:blipFill>
        <p:spPr>
          <a:xfrm>
            <a:off x="-635" y="0"/>
            <a:ext cx="12192635" cy="6858000"/>
          </a:xfrm>
          <a:prstGeom prst="rect">
            <a:avLst/>
          </a:prstGeom>
        </p:spPr>
      </p:pic>
      <p:sp>
        <p:nvSpPr>
          <p:cNvPr id="11" name="矩形 10"/>
          <p:cNvSpPr/>
          <p:nvPr/>
        </p:nvSpPr>
        <p:spPr>
          <a:xfrm>
            <a:off x="0" y="0"/>
            <a:ext cx="12192000" cy="6858000"/>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3149" t="3349" r="15417" b="2889"/>
          <a:stretch>
            <a:fillRect/>
          </a:stretch>
        </p:blipFill>
        <p:spPr>
          <a:xfrm flipH="1">
            <a:off x="351790" y="2165985"/>
            <a:ext cx="5086985" cy="3798570"/>
          </a:xfrm>
          <a:prstGeom prst="roundRect">
            <a:avLst/>
          </a:prstGeom>
          <a:ln w="63500">
            <a:solidFill>
              <a:srgbClr val="00B0F0">
                <a:alpha val="20000"/>
              </a:srgbClr>
            </a:solidFill>
          </a:ln>
        </p:spPr>
      </p:pic>
      <p:sp>
        <p:nvSpPr>
          <p:cNvPr id="5" name="文本框 4"/>
          <p:cNvSpPr txBox="1"/>
          <p:nvPr/>
        </p:nvSpPr>
        <p:spPr>
          <a:xfrm>
            <a:off x="464503" y="387350"/>
            <a:ext cx="11262995" cy="1322070"/>
          </a:xfrm>
          <a:prstGeom prst="rect">
            <a:avLst/>
          </a:prstGeom>
          <a:noFill/>
        </p:spPr>
        <p:txBody>
          <a:bodyPr wrap="square" rtlCol="0">
            <a:spAutoFit/>
          </a:bodyPr>
          <a:lstStyle/>
          <a:p>
            <a:pPr algn="ctr"/>
            <a:r>
              <a:rPr lang="en-US" sz="8000" b="1" cap="all" dirty="0">
                <a:solidFill>
                  <a:schemeClr val="bg1">
                    <a:alpha val="10000"/>
                  </a:schemeClr>
                </a:solidFill>
                <a:uFillTx/>
                <a:ea typeface="+mj-ea"/>
                <a:cs typeface="+mn-lt"/>
              </a:rPr>
              <a:t>HI-EMT Technology</a:t>
            </a:r>
            <a:endParaRPr lang="en-US" sz="8000" b="1" cap="all" dirty="0">
              <a:solidFill>
                <a:schemeClr val="bg1">
                  <a:alpha val="10000"/>
                </a:schemeClr>
              </a:solidFill>
              <a:uFillTx/>
              <a:ea typeface="+mj-ea"/>
              <a:cs typeface="+mn-lt"/>
            </a:endParaRPr>
          </a:p>
        </p:txBody>
      </p:sp>
      <p:sp>
        <p:nvSpPr>
          <p:cNvPr id="2" name="文本框 1"/>
          <p:cNvSpPr txBox="1"/>
          <p:nvPr/>
        </p:nvSpPr>
        <p:spPr>
          <a:xfrm>
            <a:off x="6022975" y="1949450"/>
            <a:ext cx="5492750" cy="4194810"/>
          </a:xfrm>
          <a:prstGeom prst="rect">
            <a:avLst/>
          </a:prstGeom>
          <a:noFill/>
        </p:spPr>
        <p:txBody>
          <a:bodyPr wrap="square" rtlCol="0" anchor="t">
            <a:spAutoFit/>
          </a:bodyPr>
          <a:p>
            <a:pPr fontAlgn="auto">
              <a:lnSpc>
                <a:spcPts val="2000"/>
              </a:lnSpc>
            </a:pPr>
            <a:r>
              <a:rPr lang="en-US" sz="1350">
                <a:solidFill>
                  <a:schemeClr val="bg1"/>
                </a:solidFill>
                <a:sym typeface="+mn-ea"/>
              </a:rPr>
              <a:t>Electromagnetic field of HIEMT can target motor nerve cells to generate action potential, which directly stimulates muscle contraction. It can be said that "you can do exercise while lying down." </a:t>
            </a:r>
            <a:endParaRPr lang="en-US" sz="1350">
              <a:solidFill>
                <a:schemeClr val="bg1"/>
              </a:solidFill>
              <a:sym typeface="+mn-ea"/>
            </a:endParaRPr>
          </a:p>
          <a:p>
            <a:pPr fontAlgn="auto">
              <a:lnSpc>
                <a:spcPts val="2000"/>
              </a:lnSpc>
            </a:pPr>
            <a:r>
              <a:rPr lang="en-US" sz="1350">
                <a:solidFill>
                  <a:schemeClr val="bg1"/>
                </a:solidFill>
                <a:sym typeface="+mn-ea"/>
              </a:rPr>
              <a:t>During the 30minute treatment, the muscles are contracted over 30,000 times with high frequency and high intensity, which cannot be achieved in general exercise! </a:t>
            </a:r>
            <a:endParaRPr lang="en-US" sz="1350">
              <a:solidFill>
                <a:schemeClr val="bg1"/>
              </a:solidFill>
              <a:sym typeface="+mn-ea"/>
            </a:endParaRPr>
          </a:p>
          <a:p>
            <a:pPr fontAlgn="auto">
              <a:lnSpc>
                <a:spcPts val="2000"/>
              </a:lnSpc>
            </a:pPr>
            <a:endParaRPr lang="en-US" sz="1350">
              <a:solidFill>
                <a:schemeClr val="bg1"/>
              </a:solidFill>
              <a:sym typeface="+mn-ea"/>
            </a:endParaRPr>
          </a:p>
          <a:p>
            <a:pPr fontAlgn="auto">
              <a:lnSpc>
                <a:spcPts val="2000"/>
              </a:lnSpc>
            </a:pPr>
            <a:r>
              <a:rPr lang="en-US" sz="1350">
                <a:solidFill>
                  <a:schemeClr val="bg1"/>
                </a:solidFill>
                <a:sym typeface="+mn-ea"/>
              </a:rPr>
              <a:t>Muscle extreme contraction requires a large amount of energy supply, so the fat cells next to the muscle are also consumed, leading to natural apoptosis and reducing fat thickness  effectively.</a:t>
            </a:r>
            <a:endParaRPr lang="en-US" sz="1350">
              <a:solidFill>
                <a:schemeClr val="bg1"/>
              </a:solidFill>
              <a:sym typeface="+mn-ea"/>
            </a:endParaRPr>
          </a:p>
          <a:p>
            <a:pPr fontAlgn="auto">
              <a:lnSpc>
                <a:spcPts val="2000"/>
              </a:lnSpc>
            </a:pPr>
            <a:endParaRPr lang="en-US" sz="1350">
              <a:solidFill>
                <a:schemeClr val="bg1"/>
              </a:solidFill>
              <a:sym typeface="+mn-ea"/>
            </a:endParaRPr>
          </a:p>
          <a:p>
            <a:pPr fontAlgn="auto">
              <a:lnSpc>
                <a:spcPts val="2000"/>
              </a:lnSpc>
            </a:pPr>
            <a:r>
              <a:rPr lang="en-US" sz="1350">
                <a:solidFill>
                  <a:schemeClr val="bg1"/>
                </a:solidFill>
                <a:sym typeface="+mn-ea"/>
              </a:rPr>
              <a:t>Muscle movements caused by HIEMT will not damage other joints or bones of the body, and it can effectively strengthen the muscles of the abdomen or buttocks, increase the number and volume of muscle fibers. It makes the body lines more prominent, "mermaid line“ and " The vest line” clearer.</a:t>
            </a:r>
            <a:endParaRPr lang="en-US" sz="1350">
              <a:solidFill>
                <a:schemeClr val="bg1"/>
              </a:solidFill>
              <a:sym typeface="+mn-ea"/>
            </a:endParaRPr>
          </a:p>
        </p:txBody>
      </p:sp>
    </p:spTree>
    <p:custDataLst>
      <p:tags r:id="rId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图片 6" descr="图片1.6"/>
          <p:cNvPicPr>
            <a:picLocks noChangeAspect="1"/>
          </p:cNvPicPr>
          <p:nvPr/>
        </p:nvPicPr>
        <p:blipFill>
          <a:blip r:embed="rId1"/>
          <a:stretch>
            <a:fillRect/>
          </a:stretch>
        </p:blipFill>
        <p:spPr>
          <a:xfrm>
            <a:off x="5080" y="0"/>
            <a:ext cx="12186920" cy="6858000"/>
          </a:xfrm>
          <a:prstGeom prst="rect">
            <a:avLst/>
          </a:prstGeom>
        </p:spPr>
      </p:pic>
      <p:sp>
        <p:nvSpPr>
          <p:cNvPr id="63" name="Прямоугольник 8"/>
          <p:cNvSpPr/>
          <p:nvPr/>
        </p:nvSpPr>
        <p:spPr>
          <a:xfrm>
            <a:off x="5715" y="0"/>
            <a:ext cx="12186285" cy="6858000"/>
          </a:xfrm>
          <a:prstGeom prst="rect">
            <a:avLst/>
          </a:prstGeom>
          <a:gradFill>
            <a:gsLst>
              <a:gs pos="1000">
                <a:srgbClr val="0C6CE2">
                  <a:alpha val="14000"/>
                </a:srgbClr>
              </a:gs>
              <a:gs pos="100000">
                <a:srgbClr val="900000">
                  <a:alpha val="21000"/>
                </a:srgbClr>
              </a:gs>
            </a:gsLst>
            <a:lin ang="10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dirty="0"/>
          </a:p>
        </p:txBody>
      </p:sp>
      <p:sp>
        <p:nvSpPr>
          <p:cNvPr id="52" name="Овал 5"/>
          <p:cNvSpPr/>
          <p:nvPr/>
        </p:nvSpPr>
        <p:spPr>
          <a:xfrm>
            <a:off x="5205918" y="1299852"/>
            <a:ext cx="122816" cy="12281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sz="2700" dirty="0"/>
          </a:p>
        </p:txBody>
      </p:sp>
      <p:sp>
        <p:nvSpPr>
          <p:cNvPr id="53" name="Овал 12"/>
          <p:cNvSpPr/>
          <p:nvPr/>
        </p:nvSpPr>
        <p:spPr>
          <a:xfrm>
            <a:off x="5205918" y="4920977"/>
            <a:ext cx="122555" cy="12281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sz="2700" dirty="0"/>
          </a:p>
        </p:txBody>
      </p:sp>
      <p:sp>
        <p:nvSpPr>
          <p:cNvPr id="54" name="Овал 17"/>
          <p:cNvSpPr/>
          <p:nvPr/>
        </p:nvSpPr>
        <p:spPr>
          <a:xfrm>
            <a:off x="5205918" y="2073543"/>
            <a:ext cx="122816" cy="12255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sz="2700" dirty="0"/>
          </a:p>
        </p:txBody>
      </p:sp>
      <p:sp>
        <p:nvSpPr>
          <p:cNvPr id="55" name="Овал 5"/>
          <p:cNvSpPr/>
          <p:nvPr/>
        </p:nvSpPr>
        <p:spPr>
          <a:xfrm>
            <a:off x="5205918" y="2637423"/>
            <a:ext cx="122816" cy="12255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sz="2700" dirty="0"/>
          </a:p>
        </p:txBody>
      </p:sp>
      <p:sp>
        <p:nvSpPr>
          <p:cNvPr id="57" name="Овал 5"/>
          <p:cNvSpPr/>
          <p:nvPr/>
        </p:nvSpPr>
        <p:spPr>
          <a:xfrm>
            <a:off x="5205918" y="3203208"/>
            <a:ext cx="122816" cy="12255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sz="2700" dirty="0"/>
          </a:p>
        </p:txBody>
      </p:sp>
      <p:sp>
        <p:nvSpPr>
          <p:cNvPr id="59" name="Овал 5"/>
          <p:cNvSpPr/>
          <p:nvPr/>
        </p:nvSpPr>
        <p:spPr>
          <a:xfrm>
            <a:off x="5205918" y="3940443"/>
            <a:ext cx="122816" cy="12255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sz="2700" dirty="0"/>
          </a:p>
        </p:txBody>
      </p:sp>
      <p:sp>
        <p:nvSpPr>
          <p:cNvPr id="66" name="Овал 12"/>
          <p:cNvSpPr/>
          <p:nvPr/>
        </p:nvSpPr>
        <p:spPr>
          <a:xfrm>
            <a:off x="5205918" y="5676627"/>
            <a:ext cx="122816" cy="12281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sz="2700" dirty="0"/>
          </a:p>
        </p:txBody>
      </p:sp>
      <p:sp>
        <p:nvSpPr>
          <p:cNvPr id="48" name="TextBox 10"/>
          <p:cNvSpPr txBox="1"/>
          <p:nvPr/>
        </p:nvSpPr>
        <p:spPr>
          <a:xfrm>
            <a:off x="5403850" y="1214755"/>
            <a:ext cx="6038850" cy="5092700"/>
          </a:xfrm>
          <a:prstGeom prst="rect">
            <a:avLst/>
          </a:prstGeom>
          <a:noFill/>
        </p:spPr>
        <p:txBody>
          <a:bodyPr wrap="square" rtlCol="0">
            <a:spAutoFit/>
          </a:bodyPr>
          <a:p>
            <a:pPr fontAlgn="auto">
              <a:lnSpc>
                <a:spcPts val="1500"/>
              </a:lnSpc>
            </a:pPr>
            <a:r>
              <a:rPr lang="en-US" sz="1350">
                <a:solidFill>
                  <a:schemeClr val="bg1"/>
                </a:solidFill>
              </a:rPr>
              <a:t>Magshape is the only procedure which helps patients build muscle and sculpt the body at the same time.  Feel like an intensive exercise, good for health.</a:t>
            </a:r>
            <a:endParaRPr lang="en-US" sz="1350">
              <a:solidFill>
                <a:schemeClr val="bg1"/>
              </a:solidFill>
            </a:endParaRPr>
          </a:p>
          <a:p>
            <a:pPr fontAlgn="auto">
              <a:lnSpc>
                <a:spcPts val="1500"/>
              </a:lnSpc>
            </a:pPr>
            <a:r>
              <a:rPr lang="en-US" sz="1350">
                <a:solidFill>
                  <a:schemeClr val="bg1"/>
                </a:solidFill>
              </a:rPr>
              <a:t> </a:t>
            </a:r>
            <a:endParaRPr lang="en-US" sz="1350">
              <a:solidFill>
                <a:schemeClr val="bg1"/>
              </a:solidFill>
            </a:endParaRPr>
          </a:p>
          <a:p>
            <a:pPr fontAlgn="auto">
              <a:lnSpc>
                <a:spcPts val="1500"/>
              </a:lnSpc>
            </a:pPr>
            <a:r>
              <a:rPr lang="en-US" sz="1350">
                <a:solidFill>
                  <a:schemeClr val="bg1"/>
                </a:solidFill>
              </a:rPr>
              <a:t>It is suitable for shaping, gaining muscle, dissolving fat, exercising vest lines and raising hips. </a:t>
            </a:r>
            <a:endParaRPr lang="en-US" sz="1350">
              <a:solidFill>
                <a:schemeClr val="bg1"/>
              </a:solidFill>
            </a:endParaRPr>
          </a:p>
          <a:p>
            <a:pPr fontAlgn="auto">
              <a:lnSpc>
                <a:spcPts val="1500"/>
              </a:lnSpc>
            </a:pPr>
            <a:endParaRPr lang="en-US" sz="1350">
              <a:solidFill>
                <a:schemeClr val="bg1"/>
              </a:solidFill>
            </a:endParaRPr>
          </a:p>
          <a:p>
            <a:pPr fontAlgn="auto">
              <a:lnSpc>
                <a:spcPts val="1500"/>
              </a:lnSpc>
            </a:pPr>
            <a:r>
              <a:rPr lang="en-US" sz="1350">
                <a:solidFill>
                  <a:schemeClr val="bg1"/>
                </a:solidFill>
              </a:rPr>
              <a:t>It provides the world's first non-invasive hip lifting procedure. Non-invasive and requires no recovery time or any pre/post treatment preparation.</a:t>
            </a:r>
            <a:endParaRPr lang="en-US" sz="1350">
              <a:solidFill>
                <a:schemeClr val="bg1"/>
              </a:solidFill>
            </a:endParaRPr>
          </a:p>
          <a:p>
            <a:pPr fontAlgn="auto">
              <a:lnSpc>
                <a:spcPts val="1500"/>
              </a:lnSpc>
            </a:pPr>
            <a:endParaRPr lang="en-US" sz="1350">
              <a:solidFill>
                <a:schemeClr val="bg1"/>
              </a:solidFill>
            </a:endParaRPr>
          </a:p>
          <a:p>
            <a:pPr fontAlgn="auto">
              <a:lnSpc>
                <a:spcPts val="1500"/>
              </a:lnSpc>
            </a:pPr>
            <a:r>
              <a:rPr lang="en-US" sz="1350">
                <a:solidFill>
                  <a:schemeClr val="bg1"/>
                </a:solidFill>
              </a:rPr>
              <a:t>Based on high-intensity focused electromagnetic energy. A single Magshape session causes thousands of powerful muscle contractions which are extremely important in improving the tone and strength of your muscles. </a:t>
            </a:r>
            <a:endParaRPr lang="en-US" sz="1350">
              <a:solidFill>
                <a:schemeClr val="bg1"/>
              </a:solidFill>
            </a:endParaRPr>
          </a:p>
          <a:p>
            <a:pPr fontAlgn="auto">
              <a:lnSpc>
                <a:spcPts val="1500"/>
              </a:lnSpc>
            </a:pPr>
            <a:endParaRPr lang="en-US" sz="1350">
              <a:solidFill>
                <a:schemeClr val="bg1"/>
              </a:solidFill>
            </a:endParaRPr>
          </a:p>
          <a:p>
            <a:pPr fontAlgn="auto">
              <a:lnSpc>
                <a:spcPts val="1500"/>
              </a:lnSpc>
            </a:pPr>
            <a:r>
              <a:rPr lang="en-US" sz="1350">
                <a:solidFill>
                  <a:schemeClr val="bg1"/>
                </a:solidFill>
              </a:rPr>
              <a:t>It works by super-maximal contraction: muscle tissue is forced to adapt to this extreme condition.              </a:t>
            </a:r>
            <a:endParaRPr lang="en-US" sz="1350">
              <a:solidFill>
                <a:schemeClr val="bg1"/>
              </a:solidFill>
            </a:endParaRPr>
          </a:p>
          <a:p>
            <a:pPr fontAlgn="auto">
              <a:lnSpc>
                <a:spcPts val="1500"/>
              </a:lnSpc>
            </a:pPr>
            <a:r>
              <a:rPr lang="en-US" sz="1350">
                <a:solidFill>
                  <a:schemeClr val="bg1"/>
                </a:solidFill>
              </a:rPr>
              <a:t>It responds by a profound transformation of the internal structure, which leads to muscle accumulation, tension, conditioning and burning fat. </a:t>
            </a:r>
            <a:endParaRPr lang="en-US" sz="1350">
              <a:solidFill>
                <a:schemeClr val="bg1"/>
              </a:solidFill>
            </a:endParaRPr>
          </a:p>
          <a:p>
            <a:pPr fontAlgn="auto">
              <a:lnSpc>
                <a:spcPts val="1500"/>
              </a:lnSpc>
            </a:pPr>
            <a:endParaRPr lang="en-US" sz="1350">
              <a:solidFill>
                <a:schemeClr val="bg1"/>
              </a:solidFill>
            </a:endParaRPr>
          </a:p>
          <a:p>
            <a:pPr fontAlgn="auto">
              <a:lnSpc>
                <a:spcPts val="1500"/>
              </a:lnSpc>
            </a:pPr>
            <a:r>
              <a:rPr lang="en-US" sz="1350">
                <a:solidFill>
                  <a:schemeClr val="bg1"/>
                </a:solidFill>
              </a:rPr>
              <a:t>By reducing abdominal fat and at the same time building a muscle foundation under the fat, it helps patients achieve a slimmer and more athletic body contour. </a:t>
            </a:r>
            <a:endParaRPr lang="en-US" sz="1350">
              <a:solidFill>
                <a:schemeClr val="bg1"/>
              </a:solidFill>
            </a:endParaRPr>
          </a:p>
          <a:p>
            <a:pPr fontAlgn="auto">
              <a:lnSpc>
                <a:spcPts val="1500"/>
              </a:lnSpc>
            </a:pPr>
            <a:endParaRPr lang="en-US" sz="1350">
              <a:solidFill>
                <a:schemeClr val="bg1"/>
              </a:solidFill>
            </a:endParaRPr>
          </a:p>
          <a:p>
            <a:pPr fontAlgn="auto">
              <a:lnSpc>
                <a:spcPts val="1500"/>
              </a:lnSpc>
            </a:pPr>
            <a:r>
              <a:rPr lang="en-US" sz="1350">
                <a:solidFill>
                  <a:schemeClr val="bg1"/>
                </a:solidFill>
              </a:rPr>
              <a:t>The recommended treatment plan: 20-30 minute treatment with minimum of 4 sessions scheduled 2-3 days apart. Your provider will help you create a treatment plan tailored to your specific goals.  </a:t>
            </a:r>
            <a:endParaRPr lang="en-US" sz="1350">
              <a:solidFill>
                <a:schemeClr val="bg1"/>
              </a:solidFill>
            </a:endParaRPr>
          </a:p>
        </p:txBody>
      </p:sp>
      <p:sp>
        <p:nvSpPr>
          <p:cNvPr id="78" name="文本框 77"/>
          <p:cNvSpPr txBox="1"/>
          <p:nvPr/>
        </p:nvSpPr>
        <p:spPr>
          <a:xfrm>
            <a:off x="5205730" y="393700"/>
            <a:ext cx="4602480" cy="553085"/>
          </a:xfrm>
          <a:prstGeom prst="rect">
            <a:avLst/>
          </a:prstGeom>
          <a:noFill/>
        </p:spPr>
        <p:txBody>
          <a:bodyPr wrap="square" rtlCol="0">
            <a:spAutoFit/>
          </a:bodyPr>
          <a:p>
            <a:pPr algn="l"/>
            <a:r>
              <a:rPr lang="en-US" sz="3000" b="1" cap="all" dirty="0">
                <a:solidFill>
                  <a:srgbClr val="00B0F0"/>
                </a:solidFill>
                <a:uFillTx/>
                <a:ea typeface="+mj-ea"/>
                <a:cs typeface="+mn-lt"/>
              </a:rPr>
              <a:t>MAGSHAPe</a:t>
            </a:r>
            <a:endParaRPr lang="en-US" sz="3000" b="1" cap="all" dirty="0">
              <a:solidFill>
                <a:srgbClr val="00B0F0"/>
              </a:solidFill>
              <a:uFillTx/>
              <a:ea typeface="+mj-ea"/>
              <a:cs typeface="+mn-lt"/>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up)">
                                      <p:cBhvr>
                                        <p:cTn id="7" dur="25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wipe(up)">
                                      <p:cBhvr>
                                        <p:cTn id="12" dur="25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wipe(up)">
                                      <p:cBhvr>
                                        <p:cTn id="17" dur="250"/>
                                        <p:tgtEl>
                                          <p:spTgt spid="5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wipe(up)">
                                      <p:cBhvr>
                                        <p:cTn id="22" dur="25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up)">
                                      <p:cBhvr>
                                        <p:cTn id="27" dur="250"/>
                                        <p:tgtEl>
                                          <p:spTgt spid="5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59"/>
                                        </p:tgtEl>
                                        <p:attrNameLst>
                                          <p:attrName>style.visibility</p:attrName>
                                        </p:attrNameLst>
                                      </p:cBhvr>
                                      <p:to>
                                        <p:strVal val="visible"/>
                                      </p:to>
                                    </p:set>
                                    <p:animEffect transition="in" filter="wipe(up)">
                                      <p:cBhvr>
                                        <p:cTn id="32" dur="250"/>
                                        <p:tgtEl>
                                          <p:spTgt spid="5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wipe(up)">
                                      <p:cBhvr>
                                        <p:cTn id="37" dur="250"/>
                                        <p:tgtEl>
                                          <p:spTgt spid="6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up)">
                                      <p:cBhvr>
                                        <p:cTn id="42" dur="500"/>
                                        <p:tgtEl>
                                          <p:spTgt spid="48"/>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63"/>
                                        </p:tgtEl>
                                        <p:attrNameLst>
                                          <p:attrName>style.visibility</p:attrName>
                                        </p:attrNameLst>
                                      </p:cBhvr>
                                      <p:to>
                                        <p:strVal val="visible"/>
                                      </p:to>
                                    </p:set>
                                    <p:animEffect transition="in" filter="wipe(up)">
                                      <p:cBhvr>
                                        <p:cTn id="45" dur="4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ldLvl="0" animBg="1"/>
      <p:bldP spid="53" grpId="0" bldLvl="0" animBg="1"/>
      <p:bldP spid="54" grpId="0" bldLvl="0" animBg="1"/>
      <p:bldP spid="55" grpId="0" bldLvl="0" animBg="1"/>
      <p:bldP spid="57" grpId="0" bldLvl="0" animBg="1"/>
      <p:bldP spid="59" grpId="0" bldLvl="0" animBg="1"/>
      <p:bldP spid="66" grpId="0" bldLvl="0" animBg="1"/>
      <p:bldP spid="48" grpId="0"/>
      <p:bldP spid="63"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chemeClr val="tx1">
              <a:lumMod val="95000"/>
              <a:lumOff val="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DSC_9281"/>
          <p:cNvPicPr>
            <a:picLocks noChangeAspect="1"/>
          </p:cNvPicPr>
          <p:nvPr/>
        </p:nvPicPr>
        <p:blipFill>
          <a:blip r:embed="rId1"/>
          <a:stretch>
            <a:fillRect/>
          </a:stretch>
        </p:blipFill>
        <p:spPr>
          <a:xfrm>
            <a:off x="0" y="-5715"/>
            <a:ext cx="12192000" cy="6869430"/>
          </a:xfrm>
          <a:prstGeom prst="rect">
            <a:avLst/>
          </a:prstGeom>
        </p:spPr>
      </p:pic>
      <p:sp>
        <p:nvSpPr>
          <p:cNvPr id="63" name="Прямоугольник 8"/>
          <p:cNvSpPr/>
          <p:nvPr/>
        </p:nvSpPr>
        <p:spPr>
          <a:xfrm>
            <a:off x="0" y="-11430"/>
            <a:ext cx="12192000" cy="6869430"/>
          </a:xfrm>
          <a:prstGeom prst="rect">
            <a:avLst/>
          </a:prstGeom>
          <a:gradFill>
            <a:gsLst>
              <a:gs pos="1000">
                <a:schemeClr val="accent6">
                  <a:lumMod val="50000"/>
                </a:schemeClr>
              </a:gs>
              <a:gs pos="100000">
                <a:srgbClr val="0C6CE2">
                  <a:alpha val="43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dirty="0"/>
          </a:p>
        </p:txBody>
      </p:sp>
      <p:sp>
        <p:nvSpPr>
          <p:cNvPr id="4" name="文本框 3"/>
          <p:cNvSpPr txBox="1"/>
          <p:nvPr/>
        </p:nvSpPr>
        <p:spPr>
          <a:xfrm>
            <a:off x="597535" y="835660"/>
            <a:ext cx="7159625" cy="768350"/>
          </a:xfrm>
          <a:prstGeom prst="rect">
            <a:avLst/>
          </a:prstGeom>
          <a:noFill/>
        </p:spPr>
        <p:txBody>
          <a:bodyPr wrap="square" rtlCol="0">
            <a:spAutoFit/>
          </a:bodyPr>
          <a:p>
            <a:r>
              <a:rPr lang="en-US" altLang="zh-CN" sz="2800" kern="0" dirty="0">
                <a:solidFill>
                  <a:schemeClr val="bg1"/>
                </a:solidFill>
                <a:ea typeface="微软雅黑" panose="020B0503020204020204" pitchFamily="34" charset="-122"/>
                <a:cs typeface="+mn-lt"/>
              </a:rPr>
              <a:t>Magshape - 4 Handles </a:t>
            </a:r>
            <a:endParaRPr lang="en-US" altLang="zh-CN" sz="2800" kern="0" dirty="0">
              <a:solidFill>
                <a:schemeClr val="bg1"/>
              </a:solidFill>
              <a:ea typeface="微软雅黑" panose="020B0503020204020204" pitchFamily="34" charset="-122"/>
              <a:cs typeface="+mn-lt"/>
            </a:endParaRPr>
          </a:p>
          <a:p>
            <a:r>
              <a:rPr lang="en-US" altLang="zh-CN" sz="1600" kern="0" dirty="0">
                <a:solidFill>
                  <a:schemeClr val="bg1"/>
                </a:solidFill>
                <a:ea typeface="微软雅黑" panose="020B0503020204020204" pitchFamily="34" charset="-122"/>
                <a:cs typeface="+mn-lt"/>
              </a:rPr>
              <a:t>Treat 4 areas at the same time</a:t>
            </a:r>
            <a:endParaRPr lang="en-US" altLang="zh-CN" sz="1600" kern="0" dirty="0">
              <a:solidFill>
                <a:schemeClr val="bg1"/>
              </a:solidFill>
              <a:ea typeface="微软雅黑" panose="020B0503020204020204" pitchFamily="34" charset="-122"/>
              <a:cs typeface="+mn-lt"/>
            </a:endParaRPr>
          </a:p>
        </p:txBody>
      </p:sp>
      <p:sp>
        <p:nvSpPr>
          <p:cNvPr id="5" name="文本框 4"/>
          <p:cNvSpPr txBox="1"/>
          <p:nvPr/>
        </p:nvSpPr>
        <p:spPr>
          <a:xfrm>
            <a:off x="619125" y="2312670"/>
            <a:ext cx="7342505" cy="1861185"/>
          </a:xfrm>
          <a:prstGeom prst="rect">
            <a:avLst/>
          </a:prstGeom>
          <a:noFill/>
        </p:spPr>
        <p:txBody>
          <a:bodyPr wrap="square" rtlCol="0">
            <a:spAutoFit/>
          </a:bodyPr>
          <a:p>
            <a:r>
              <a:rPr lang="en-US" altLang="zh-CN" sz="11500" b="1" kern="0" dirty="0">
                <a:solidFill>
                  <a:srgbClr val="00B0F0"/>
                </a:solidFill>
                <a:latin typeface="方正姚体繁体" panose="03000509000000000000" charset="-122"/>
                <a:ea typeface="方正姚体繁体" panose="03000509000000000000" charset="-122"/>
                <a:cs typeface="+mj-lt"/>
              </a:rPr>
              <a:t>30  20.000</a:t>
            </a:r>
            <a:endParaRPr lang="en-US" altLang="zh-CN" sz="11500" b="1" kern="0" dirty="0">
              <a:solidFill>
                <a:srgbClr val="00B0F0"/>
              </a:solidFill>
              <a:latin typeface="方正姚体繁体" panose="03000509000000000000" charset="-122"/>
              <a:ea typeface="方正姚体繁体" panose="03000509000000000000" charset="-122"/>
              <a:cs typeface="+mj-lt"/>
            </a:endParaRPr>
          </a:p>
        </p:txBody>
      </p:sp>
      <p:sp>
        <p:nvSpPr>
          <p:cNvPr id="6" name="文本框 5"/>
          <p:cNvSpPr txBox="1"/>
          <p:nvPr/>
        </p:nvSpPr>
        <p:spPr>
          <a:xfrm>
            <a:off x="761365" y="3836670"/>
            <a:ext cx="1920875" cy="337185"/>
          </a:xfrm>
          <a:prstGeom prst="rect">
            <a:avLst/>
          </a:prstGeom>
          <a:noFill/>
        </p:spPr>
        <p:txBody>
          <a:bodyPr wrap="square" rtlCol="0">
            <a:spAutoFit/>
          </a:bodyPr>
          <a:p>
            <a:r>
              <a:rPr lang="en-US" altLang="zh-CN" sz="1600" b="1" kern="0" dirty="0">
                <a:solidFill>
                  <a:srgbClr val="FFFFFF"/>
                </a:solidFill>
                <a:latin typeface="方正兰亭纤黑_GBK" panose="02000000000000000000" charset="-122"/>
                <a:ea typeface="方正兰亭纤黑_GBK" panose="02000000000000000000" charset="-122"/>
                <a:cs typeface="+mj-lt"/>
              </a:rPr>
              <a:t>Mins Treatment</a:t>
            </a:r>
            <a:endParaRPr lang="en-US" altLang="zh-CN" sz="1600" b="1" kern="0" dirty="0">
              <a:solidFill>
                <a:srgbClr val="FFFFFF"/>
              </a:solidFill>
              <a:latin typeface="方正兰亭纤黑_GBK" panose="02000000000000000000" charset="-122"/>
              <a:ea typeface="方正兰亭纤黑_GBK" panose="02000000000000000000" charset="-122"/>
              <a:cs typeface="+mj-lt"/>
            </a:endParaRPr>
          </a:p>
        </p:txBody>
      </p:sp>
      <p:sp>
        <p:nvSpPr>
          <p:cNvPr id="8" name="文本框 7"/>
          <p:cNvSpPr txBox="1"/>
          <p:nvPr/>
        </p:nvSpPr>
        <p:spPr>
          <a:xfrm>
            <a:off x="2893060" y="3836670"/>
            <a:ext cx="1920875" cy="337185"/>
          </a:xfrm>
          <a:prstGeom prst="rect">
            <a:avLst/>
          </a:prstGeom>
          <a:noFill/>
        </p:spPr>
        <p:txBody>
          <a:bodyPr wrap="square" rtlCol="0">
            <a:spAutoFit/>
          </a:bodyPr>
          <a:p>
            <a:r>
              <a:rPr lang="en-US" altLang="zh-CN" sz="1600" b="1" kern="0" dirty="0">
                <a:solidFill>
                  <a:srgbClr val="FFFFFF"/>
                </a:solidFill>
                <a:latin typeface="方正兰亭纤黑_GBK" panose="02000000000000000000" charset="-122"/>
                <a:ea typeface="方正兰亭纤黑_GBK" panose="02000000000000000000" charset="-122"/>
                <a:cs typeface="+mj-lt"/>
              </a:rPr>
              <a:t>Workouts</a:t>
            </a:r>
            <a:endParaRPr lang="en-US" altLang="zh-CN" sz="1600" b="1" kern="0" dirty="0">
              <a:solidFill>
                <a:srgbClr val="FFFFFF"/>
              </a:solidFill>
              <a:latin typeface="方正兰亭纤黑_GBK" panose="02000000000000000000" charset="-122"/>
              <a:ea typeface="方正兰亭纤黑_GBK" panose="02000000000000000000" charset="-122"/>
              <a:cs typeface="+mj-lt"/>
            </a:endParaRPr>
          </a:p>
        </p:txBody>
      </p:sp>
      <p:sp>
        <p:nvSpPr>
          <p:cNvPr id="10" name="文本框 9"/>
          <p:cNvSpPr txBox="1"/>
          <p:nvPr/>
        </p:nvSpPr>
        <p:spPr>
          <a:xfrm>
            <a:off x="685165" y="4946650"/>
            <a:ext cx="1471930" cy="922020"/>
          </a:xfrm>
          <a:prstGeom prst="rect">
            <a:avLst/>
          </a:prstGeom>
          <a:noFill/>
        </p:spPr>
        <p:txBody>
          <a:bodyPr wrap="square" rtlCol="0">
            <a:spAutoFit/>
          </a:bodyPr>
          <a:p>
            <a:r>
              <a:rPr lang="en-US" altLang="zh-CN" sz="5400" b="1" kern="0" dirty="0">
                <a:solidFill>
                  <a:srgbClr val="00B0F0"/>
                </a:solidFill>
                <a:latin typeface="方正姚体繁体" panose="03000509000000000000" charset="-122"/>
                <a:ea typeface="方正姚体繁体" panose="03000509000000000000" charset="-122"/>
                <a:cs typeface="+mj-lt"/>
              </a:rPr>
              <a:t>16%</a:t>
            </a:r>
            <a:endParaRPr lang="en-US" altLang="zh-CN" sz="5400" b="1" kern="0" dirty="0">
              <a:solidFill>
                <a:srgbClr val="00B0F0"/>
              </a:solidFill>
              <a:latin typeface="方正姚体繁体" panose="03000509000000000000" charset="-122"/>
              <a:ea typeface="方正姚体繁体" panose="03000509000000000000" charset="-122"/>
              <a:cs typeface="+mj-lt"/>
            </a:endParaRPr>
          </a:p>
        </p:txBody>
      </p:sp>
      <p:sp>
        <p:nvSpPr>
          <p:cNvPr id="11" name="文本框 10"/>
          <p:cNvSpPr txBox="1"/>
          <p:nvPr/>
        </p:nvSpPr>
        <p:spPr>
          <a:xfrm>
            <a:off x="2200910" y="5042535"/>
            <a:ext cx="1920875" cy="645160"/>
          </a:xfrm>
          <a:prstGeom prst="rect">
            <a:avLst/>
          </a:prstGeom>
          <a:noFill/>
        </p:spPr>
        <p:txBody>
          <a:bodyPr wrap="square" rtlCol="0">
            <a:spAutoFit/>
          </a:bodyPr>
          <a:p>
            <a:r>
              <a:rPr lang="en-US" altLang="zh-CN" sz="1200" b="1" kern="0" dirty="0">
                <a:solidFill>
                  <a:srgbClr val="FFFFFF"/>
                </a:solidFill>
                <a:latin typeface="方正兰亭纤黑_GBK" panose="02000000000000000000" charset="-122"/>
                <a:ea typeface="方正兰亭纤黑_GBK" panose="02000000000000000000" charset="-122"/>
                <a:cs typeface="+mj-lt"/>
              </a:rPr>
              <a:t>Average</a:t>
            </a:r>
            <a:endParaRPr lang="en-US" altLang="zh-CN" sz="1200" b="1" kern="0" dirty="0">
              <a:solidFill>
                <a:srgbClr val="FFFFFF"/>
              </a:solidFill>
              <a:latin typeface="方正兰亭纤黑_GBK" panose="02000000000000000000" charset="-122"/>
              <a:ea typeface="方正兰亭纤黑_GBK" panose="02000000000000000000" charset="-122"/>
              <a:cs typeface="+mj-lt"/>
            </a:endParaRPr>
          </a:p>
          <a:p>
            <a:r>
              <a:rPr lang="en-US" altLang="zh-CN" sz="1200" b="1" kern="0" dirty="0">
                <a:solidFill>
                  <a:srgbClr val="FFFFFF"/>
                </a:solidFill>
                <a:latin typeface="方正兰亭纤黑_GBK" panose="02000000000000000000" charset="-122"/>
                <a:ea typeface="方正兰亭纤黑_GBK" panose="02000000000000000000" charset="-122"/>
                <a:cs typeface="+mj-lt"/>
              </a:rPr>
              <a:t>increase in</a:t>
            </a:r>
            <a:endParaRPr lang="en-US" altLang="zh-CN" sz="1200" b="1" kern="0" dirty="0">
              <a:solidFill>
                <a:srgbClr val="FFFFFF"/>
              </a:solidFill>
              <a:latin typeface="方正兰亭纤黑_GBK" panose="02000000000000000000" charset="-122"/>
              <a:ea typeface="方正兰亭纤黑_GBK" panose="02000000000000000000" charset="-122"/>
              <a:cs typeface="+mj-lt"/>
            </a:endParaRPr>
          </a:p>
          <a:p>
            <a:r>
              <a:rPr lang="en-US" altLang="zh-CN" sz="1200" b="1" kern="0" dirty="0">
                <a:solidFill>
                  <a:srgbClr val="FFFFFF"/>
                </a:solidFill>
                <a:latin typeface="方正兰亭纤黑_GBK" panose="02000000000000000000" charset="-122"/>
                <a:ea typeface="方正兰亭纤黑_GBK" panose="02000000000000000000" charset="-122"/>
                <a:cs typeface="+mj-lt"/>
              </a:rPr>
              <a:t>muscle mass</a:t>
            </a:r>
            <a:endParaRPr lang="en-US" altLang="zh-CN" sz="1200" b="1" kern="0" dirty="0">
              <a:solidFill>
                <a:srgbClr val="FFFFFF"/>
              </a:solidFill>
              <a:latin typeface="方正兰亭纤黑_GBK" panose="02000000000000000000" charset="-122"/>
              <a:ea typeface="方正兰亭纤黑_GBK" panose="02000000000000000000" charset="-122"/>
              <a:cs typeface="+mj-lt"/>
            </a:endParaRPr>
          </a:p>
        </p:txBody>
      </p:sp>
      <p:sp>
        <p:nvSpPr>
          <p:cNvPr id="12" name="文本框 11"/>
          <p:cNvSpPr txBox="1"/>
          <p:nvPr/>
        </p:nvSpPr>
        <p:spPr>
          <a:xfrm>
            <a:off x="4460240" y="4946650"/>
            <a:ext cx="1471930" cy="922020"/>
          </a:xfrm>
          <a:prstGeom prst="rect">
            <a:avLst/>
          </a:prstGeom>
          <a:noFill/>
        </p:spPr>
        <p:txBody>
          <a:bodyPr wrap="square" rtlCol="0">
            <a:spAutoFit/>
          </a:bodyPr>
          <a:p>
            <a:r>
              <a:rPr lang="en-US" altLang="zh-CN" sz="5400" b="1" kern="0" dirty="0">
                <a:solidFill>
                  <a:srgbClr val="00B0F0"/>
                </a:solidFill>
                <a:latin typeface="方正姚体繁体" panose="03000509000000000000" charset="-122"/>
                <a:ea typeface="方正姚体繁体" panose="03000509000000000000" charset="-122"/>
                <a:cs typeface="+mj-lt"/>
              </a:rPr>
              <a:t>19%</a:t>
            </a:r>
            <a:endParaRPr lang="en-US" altLang="zh-CN" sz="5400" b="1" kern="0" dirty="0">
              <a:solidFill>
                <a:srgbClr val="00B0F0"/>
              </a:solidFill>
              <a:latin typeface="方正姚体繁体" panose="03000509000000000000" charset="-122"/>
              <a:ea typeface="方正姚体繁体" panose="03000509000000000000" charset="-122"/>
              <a:cs typeface="+mj-lt"/>
            </a:endParaRPr>
          </a:p>
        </p:txBody>
      </p:sp>
      <p:sp>
        <p:nvSpPr>
          <p:cNvPr id="13" name="文本框 12"/>
          <p:cNvSpPr txBox="1"/>
          <p:nvPr/>
        </p:nvSpPr>
        <p:spPr>
          <a:xfrm>
            <a:off x="5992495" y="5042535"/>
            <a:ext cx="1920875" cy="645160"/>
          </a:xfrm>
          <a:prstGeom prst="rect">
            <a:avLst/>
          </a:prstGeom>
          <a:noFill/>
        </p:spPr>
        <p:txBody>
          <a:bodyPr wrap="square" rtlCol="0">
            <a:spAutoFit/>
          </a:bodyPr>
          <a:p>
            <a:r>
              <a:rPr lang="en-US" altLang="zh-CN" sz="1200" b="1" kern="0" dirty="0">
                <a:solidFill>
                  <a:srgbClr val="FFFFFF"/>
                </a:solidFill>
                <a:latin typeface="方正兰亭纤黑_GBK" panose="02000000000000000000" charset="-122"/>
                <a:ea typeface="方正兰亭纤黑_GBK" panose="02000000000000000000" charset="-122"/>
                <a:cs typeface="+mj-lt"/>
              </a:rPr>
              <a:t>Average</a:t>
            </a:r>
            <a:endParaRPr lang="en-US" altLang="zh-CN" sz="1200" b="1" kern="0" dirty="0">
              <a:solidFill>
                <a:srgbClr val="FFFFFF"/>
              </a:solidFill>
              <a:latin typeface="方正兰亭纤黑_GBK" panose="02000000000000000000" charset="-122"/>
              <a:ea typeface="方正兰亭纤黑_GBK" panose="02000000000000000000" charset="-122"/>
              <a:cs typeface="+mj-lt"/>
            </a:endParaRPr>
          </a:p>
          <a:p>
            <a:endParaRPr lang="en-US" altLang="zh-CN" sz="1200" b="1" kern="0" dirty="0">
              <a:solidFill>
                <a:srgbClr val="FFFFFF"/>
              </a:solidFill>
              <a:latin typeface="方正兰亭纤黑_GBK" panose="02000000000000000000" charset="-122"/>
              <a:ea typeface="方正兰亭纤黑_GBK" panose="02000000000000000000" charset="-122"/>
              <a:cs typeface="+mj-lt"/>
            </a:endParaRPr>
          </a:p>
          <a:p>
            <a:r>
              <a:rPr lang="en-US" altLang="zh-CN" sz="1200" b="1" kern="0" dirty="0">
                <a:solidFill>
                  <a:srgbClr val="FFFFFF"/>
                </a:solidFill>
                <a:latin typeface="方正兰亭纤黑_GBK" panose="02000000000000000000" charset="-122"/>
                <a:ea typeface="方正兰亭纤黑_GBK" panose="02000000000000000000" charset="-122"/>
                <a:cs typeface="+mj-lt"/>
              </a:rPr>
              <a:t>fat reduction</a:t>
            </a:r>
            <a:endParaRPr lang="en-US" altLang="zh-CN" sz="1200" b="1" kern="0" dirty="0">
              <a:solidFill>
                <a:srgbClr val="FFFFFF"/>
              </a:solidFill>
              <a:latin typeface="方正兰亭纤黑_GBK" panose="02000000000000000000" charset="-122"/>
              <a:ea typeface="方正兰亭纤黑_GBK" panose="02000000000000000000" charset="-122"/>
              <a:cs typeface="+mj-lt"/>
            </a:endParaRPr>
          </a:p>
        </p:txBody>
      </p:sp>
      <p:sp>
        <p:nvSpPr>
          <p:cNvPr id="14" name="文本框 13"/>
          <p:cNvSpPr txBox="1"/>
          <p:nvPr/>
        </p:nvSpPr>
        <p:spPr>
          <a:xfrm>
            <a:off x="2372360" y="2944495"/>
            <a:ext cx="416560" cy="521970"/>
          </a:xfrm>
          <a:prstGeom prst="rect">
            <a:avLst/>
          </a:prstGeom>
          <a:noFill/>
        </p:spPr>
        <p:txBody>
          <a:bodyPr wrap="square" rtlCol="0">
            <a:spAutoFit/>
          </a:bodyPr>
          <a:p>
            <a:r>
              <a:rPr lang="en-US" altLang="zh-CN" sz="2800" b="1" kern="0" dirty="0">
                <a:solidFill>
                  <a:schemeClr val="bg1"/>
                </a:solidFill>
                <a:latin typeface="方正姚体繁体" panose="03000509000000000000" charset="-122"/>
                <a:ea typeface="方正姚体繁体" panose="03000509000000000000" charset="-122"/>
                <a:cs typeface="Montserrat" panose="00000500000000000000" charset="0"/>
              </a:rPr>
              <a:t>=</a:t>
            </a:r>
            <a:endParaRPr lang="en-US" altLang="zh-CN" sz="2800" b="1" kern="0" dirty="0">
              <a:solidFill>
                <a:schemeClr val="bg1"/>
              </a:solidFill>
              <a:latin typeface="方正姚体繁体" panose="03000509000000000000" charset="-122"/>
              <a:ea typeface="方正姚体繁体" panose="03000509000000000000" charset="-122"/>
              <a:cs typeface="Montserrat" panose="00000500000000000000" charset="0"/>
            </a:endParaRPr>
          </a:p>
        </p:txBody>
      </p:sp>
      <p:pic>
        <p:nvPicPr>
          <p:cNvPr id="9" name="图片 8" descr="3"/>
          <p:cNvPicPr>
            <a:picLocks noChangeAspect="1"/>
          </p:cNvPicPr>
          <p:nvPr/>
        </p:nvPicPr>
        <p:blipFill>
          <a:blip r:embed="rId2"/>
          <a:srcRect l="31549" r="35743"/>
          <a:stretch>
            <a:fillRect/>
          </a:stretch>
        </p:blipFill>
        <p:spPr>
          <a:xfrm>
            <a:off x="8578215" y="534670"/>
            <a:ext cx="3038475" cy="6323330"/>
          </a:xfrm>
          <a:prstGeom prst="rect">
            <a:avLst/>
          </a:prstGeom>
        </p:spPr>
      </p:pic>
      <p:pic>
        <p:nvPicPr>
          <p:cNvPr id="16" name="图片 15" descr="图片11副本"/>
          <p:cNvPicPr>
            <a:picLocks noChangeAspect="1"/>
          </p:cNvPicPr>
          <p:nvPr/>
        </p:nvPicPr>
        <p:blipFill>
          <a:blip r:embed="rId3"/>
          <a:stretch>
            <a:fillRect/>
          </a:stretch>
        </p:blipFill>
        <p:spPr>
          <a:xfrm>
            <a:off x="2076450" y="5071110"/>
            <a:ext cx="124460" cy="527685"/>
          </a:xfrm>
          <a:prstGeom prst="rect">
            <a:avLst/>
          </a:prstGeom>
        </p:spPr>
      </p:pic>
      <p:pic>
        <p:nvPicPr>
          <p:cNvPr id="17" name="图片 16" descr="图片11副本"/>
          <p:cNvPicPr>
            <a:picLocks noChangeAspect="1"/>
          </p:cNvPicPr>
          <p:nvPr/>
        </p:nvPicPr>
        <p:blipFill>
          <a:blip r:embed="rId3"/>
          <a:stretch>
            <a:fillRect/>
          </a:stretch>
        </p:blipFill>
        <p:spPr>
          <a:xfrm rot="10800000">
            <a:off x="5868035" y="5101590"/>
            <a:ext cx="124460" cy="527685"/>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up)">
                                      <p:cBhvr>
                                        <p:cTn id="7" dur="4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图片2"/>
          <p:cNvPicPr>
            <a:picLocks noChangeAspect="1"/>
          </p:cNvPicPr>
          <p:nvPr/>
        </p:nvPicPr>
        <p:blipFill>
          <a:blip r:embed="rId1"/>
          <a:stretch>
            <a:fillRect/>
          </a:stretch>
        </p:blipFill>
        <p:spPr>
          <a:xfrm>
            <a:off x="0" y="635"/>
            <a:ext cx="12192000" cy="6858000"/>
          </a:xfrm>
          <a:prstGeom prst="rect">
            <a:avLst/>
          </a:prstGeom>
        </p:spPr>
      </p:pic>
      <p:sp>
        <p:nvSpPr>
          <p:cNvPr id="11" name="Прямоугольник 6"/>
          <p:cNvSpPr/>
          <p:nvPr/>
        </p:nvSpPr>
        <p:spPr>
          <a:xfrm>
            <a:off x="0" y="0"/>
            <a:ext cx="12192000" cy="6858000"/>
          </a:xfrm>
          <a:prstGeom prst="rect">
            <a:avLst/>
          </a:prstGeom>
          <a:solidFill>
            <a:srgbClr val="212121">
              <a:alpha val="41000"/>
            </a:srgbClr>
          </a:solidFill>
          <a:ln w="25400">
            <a:noFill/>
          </a:ln>
          <a:effectLst>
            <a:outerShdw blurRad="203200" dist="889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sz="1200" dirty="0"/>
          </a:p>
        </p:txBody>
      </p:sp>
      <p:cxnSp>
        <p:nvCxnSpPr>
          <p:cNvPr id="13" name="Прямая соединительная линия 14"/>
          <p:cNvCxnSpPr/>
          <p:nvPr/>
        </p:nvCxnSpPr>
        <p:spPr>
          <a:xfrm>
            <a:off x="838849" y="4848675"/>
            <a:ext cx="1053969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0"/>
          <p:cNvSpPr txBox="1"/>
          <p:nvPr/>
        </p:nvSpPr>
        <p:spPr>
          <a:xfrm>
            <a:off x="5838825" y="1094740"/>
            <a:ext cx="5751830" cy="3579495"/>
          </a:xfrm>
          <a:prstGeom prst="rect">
            <a:avLst/>
          </a:prstGeom>
          <a:noFill/>
        </p:spPr>
        <p:txBody>
          <a:bodyPr wrap="square" rtlCol="0">
            <a:spAutoFit/>
          </a:bodyPr>
          <a:p>
            <a:pPr fontAlgn="auto">
              <a:lnSpc>
                <a:spcPts val="1700"/>
              </a:lnSpc>
            </a:pPr>
            <a:r>
              <a:rPr lang="en-US" sz="1350">
                <a:solidFill>
                  <a:schemeClr val="bg1"/>
                </a:solidFill>
              </a:rPr>
              <a:t>Through HI-EMT (high energy focused electromagnetic wave) technology, autologous muscles can realize the ultimate training of continuous expansion and contraction, so as to deeply reshape the internal structure of muscles. It promotes the growth of myofibrils (muscle enlargement) to produce new protein chains and muscle fibers (muscle hyperplasia) and increases muscle density and volume through training. </a:t>
            </a:r>
            <a:endParaRPr lang="en-US" sz="1350">
              <a:solidFill>
                <a:schemeClr val="bg1"/>
              </a:solidFill>
            </a:endParaRPr>
          </a:p>
          <a:p>
            <a:pPr fontAlgn="auto">
              <a:lnSpc>
                <a:spcPts val="1700"/>
              </a:lnSpc>
            </a:pPr>
            <a:endParaRPr lang="en-US" sz="1350">
              <a:solidFill>
                <a:schemeClr val="bg1"/>
              </a:solidFill>
            </a:endParaRPr>
          </a:p>
          <a:p>
            <a:pPr fontAlgn="auto">
              <a:lnSpc>
                <a:spcPts val="1700"/>
              </a:lnSpc>
            </a:pPr>
            <a:r>
              <a:rPr lang="en-US" sz="1350">
                <a:solidFill>
                  <a:schemeClr val="bg1"/>
                </a:solidFill>
              </a:rPr>
              <a:t>Under Hi-EMT technology, the 100% limit muscle contraction movement can cause a large amount of fatty acid decomposition, fatty acid from the triglyceride decomposition outflow, in the fat cell a large amount of accumulation. Fatty acid concentration is too high, allowing adipocyte apoptosis, in a few weeks by the body normal metabolism out of the body. </a:t>
            </a:r>
            <a:endParaRPr lang="en-US" sz="1350">
              <a:solidFill>
                <a:schemeClr val="bg1"/>
              </a:solidFill>
            </a:endParaRPr>
          </a:p>
          <a:p>
            <a:pPr fontAlgn="auto">
              <a:lnSpc>
                <a:spcPts val="1700"/>
              </a:lnSpc>
            </a:pPr>
            <a:endParaRPr lang="en-US" sz="1350">
              <a:solidFill>
                <a:schemeClr val="bg1"/>
              </a:solidFill>
            </a:endParaRPr>
          </a:p>
          <a:p>
            <a:pPr fontAlgn="auto">
              <a:lnSpc>
                <a:spcPts val="1700"/>
              </a:lnSpc>
            </a:pPr>
            <a:r>
              <a:rPr lang="en-US" sz="1350">
                <a:solidFill>
                  <a:schemeClr val="bg1"/>
                </a:solidFill>
              </a:rPr>
              <a:t>So HI-EMT can strengthen and increase muscle,                                       at the same time accomplish reducing                                            </a:t>
            </a:r>
            <a:endParaRPr lang="en-US" sz="1350">
              <a:solidFill>
                <a:schemeClr val="bg1"/>
              </a:solidFill>
            </a:endParaRPr>
          </a:p>
          <a:p>
            <a:pPr fontAlgn="auto">
              <a:lnSpc>
                <a:spcPts val="1700"/>
              </a:lnSpc>
            </a:pPr>
            <a:r>
              <a:rPr lang="en-US" sz="1350">
                <a:solidFill>
                  <a:schemeClr val="bg1"/>
                </a:solidFill>
              </a:rPr>
              <a:t>fat effectively.</a:t>
            </a:r>
            <a:endParaRPr lang="en-US" sz="1350">
              <a:solidFill>
                <a:schemeClr val="bg1"/>
              </a:solidFill>
            </a:endParaRPr>
          </a:p>
        </p:txBody>
      </p:sp>
      <p:sp>
        <p:nvSpPr>
          <p:cNvPr id="18" name="TextBox 7"/>
          <p:cNvSpPr txBox="1"/>
          <p:nvPr/>
        </p:nvSpPr>
        <p:spPr>
          <a:xfrm>
            <a:off x="942340" y="5252085"/>
            <a:ext cx="7615555" cy="953135"/>
          </a:xfrm>
          <a:prstGeom prst="rect">
            <a:avLst/>
          </a:prstGeom>
          <a:noFill/>
        </p:spPr>
        <p:txBody>
          <a:bodyPr wrap="square" rtlCol="0">
            <a:spAutoFit/>
          </a:bodyPr>
          <a:p>
            <a:pPr algn="l"/>
            <a:r>
              <a:rPr lang="en-US" sz="1400">
                <a:solidFill>
                  <a:schemeClr val="bg1"/>
                </a:solidFill>
                <a:sym typeface="+mn-ea"/>
              </a:rPr>
              <a:t>A specific range of frequencies that do not allow the muscle to relax between successive stimuli, forcing the muscle to remain contractive for several seconds.Muscle formation occurs when muscle tissue is repeatedly exposed to these high load conditions.</a:t>
            </a:r>
            <a:endParaRPr lang="en-US" sz="1400">
              <a:solidFill>
                <a:schemeClr val="bg1"/>
              </a:solidFill>
              <a:sym typeface="+mn-ea"/>
            </a:endParaRPr>
          </a:p>
          <a:p>
            <a:pPr algn="l"/>
            <a:endParaRPr lang="en-US" altLang="zh-CN" sz="1400" b="1" dirty="0">
              <a:solidFill>
                <a:schemeClr val="bg1"/>
              </a:solidFill>
              <a:sym typeface="+mn-ea"/>
            </a:endParaRPr>
          </a:p>
        </p:txBody>
      </p:sp>
      <p:sp>
        <p:nvSpPr>
          <p:cNvPr id="78" name="文本框 77"/>
          <p:cNvSpPr txBox="1"/>
          <p:nvPr/>
        </p:nvSpPr>
        <p:spPr>
          <a:xfrm>
            <a:off x="838835" y="541655"/>
            <a:ext cx="4602480" cy="553085"/>
          </a:xfrm>
          <a:prstGeom prst="rect">
            <a:avLst/>
          </a:prstGeom>
          <a:noFill/>
        </p:spPr>
        <p:txBody>
          <a:bodyPr wrap="square" rtlCol="0">
            <a:spAutoFit/>
          </a:bodyPr>
          <a:p>
            <a:pPr algn="l"/>
            <a:r>
              <a:rPr lang="en-US" sz="3000" b="1" cap="all" dirty="0">
                <a:solidFill>
                  <a:schemeClr val="bg1"/>
                </a:solidFill>
                <a:uFillTx/>
                <a:ea typeface="+mj-ea"/>
                <a:cs typeface="+mn-lt"/>
              </a:rPr>
              <a:t>Core principles</a:t>
            </a:r>
            <a:endParaRPr lang="en-US" sz="3000" b="1" cap="all" dirty="0">
              <a:solidFill>
                <a:schemeClr val="bg1"/>
              </a:solidFill>
              <a:uFillTx/>
              <a:ea typeface="+mj-ea"/>
              <a:cs typeface="+mn-lt"/>
            </a:endParaRPr>
          </a:p>
        </p:txBody>
      </p:sp>
      <p:pic>
        <p:nvPicPr>
          <p:cNvPr id="7" name="图片 6" descr="31"/>
          <p:cNvPicPr>
            <a:picLocks noChangeAspect="1"/>
          </p:cNvPicPr>
          <p:nvPr/>
        </p:nvPicPr>
        <p:blipFill>
          <a:blip r:embed="rId2"/>
          <a:stretch>
            <a:fillRect/>
          </a:stretch>
        </p:blipFill>
        <p:spPr>
          <a:xfrm>
            <a:off x="942340" y="1335405"/>
            <a:ext cx="4737100" cy="2996565"/>
          </a:xfrm>
          <a:prstGeom prst="rect">
            <a:avLst/>
          </a:prstGeom>
        </p:spPr>
      </p:pic>
      <p:pic>
        <p:nvPicPr>
          <p:cNvPr id="5" name="图片 4" descr="4 (81)"/>
          <p:cNvPicPr>
            <a:picLocks noChangeAspect="1"/>
          </p:cNvPicPr>
          <p:nvPr/>
        </p:nvPicPr>
        <p:blipFill>
          <a:blip r:embed="rId3"/>
          <a:stretch>
            <a:fillRect/>
          </a:stretch>
        </p:blipFill>
        <p:spPr>
          <a:xfrm>
            <a:off x="8966200" y="3985895"/>
            <a:ext cx="2742565" cy="2849245"/>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up)">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1" grpId="0" bldLvl="0" animBg="1"/>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 name="图片 9" descr="图片2"/>
          <p:cNvPicPr>
            <a:picLocks noChangeAspect="1"/>
          </p:cNvPicPr>
          <p:nvPr/>
        </p:nvPicPr>
        <p:blipFill>
          <a:blip r:embed="rId1"/>
          <a:stretch>
            <a:fillRect/>
          </a:stretch>
        </p:blipFill>
        <p:spPr>
          <a:xfrm>
            <a:off x="0" y="0"/>
            <a:ext cx="12192000" cy="6858000"/>
          </a:xfrm>
          <a:prstGeom prst="rect">
            <a:avLst/>
          </a:prstGeom>
        </p:spPr>
      </p:pic>
      <p:sp>
        <p:nvSpPr>
          <p:cNvPr id="48" name="TextBox 10"/>
          <p:cNvSpPr txBox="1"/>
          <p:nvPr/>
        </p:nvSpPr>
        <p:spPr>
          <a:xfrm>
            <a:off x="1635125" y="805815"/>
            <a:ext cx="4154170" cy="5721350"/>
          </a:xfrm>
          <a:prstGeom prst="rect">
            <a:avLst/>
          </a:prstGeom>
          <a:noFill/>
        </p:spPr>
        <p:txBody>
          <a:bodyPr wrap="square" rtlCol="0">
            <a:spAutoFit/>
          </a:bodyPr>
          <a:p>
            <a:pPr fontAlgn="auto">
              <a:lnSpc>
                <a:spcPts val="3500"/>
              </a:lnSpc>
              <a:spcBef>
                <a:spcPts val="600"/>
              </a:spcBef>
            </a:pPr>
            <a:r>
              <a:rPr lang="en-US" sz="1400">
                <a:solidFill>
                  <a:schemeClr val="bg1"/>
                </a:solidFill>
              </a:rPr>
              <a:t>Building muscles and burn fat together</a:t>
            </a:r>
            <a:endParaRPr lang="en-US" sz="1400">
              <a:solidFill>
                <a:schemeClr val="bg1"/>
              </a:solidFill>
            </a:endParaRPr>
          </a:p>
          <a:p>
            <a:pPr fontAlgn="auto">
              <a:lnSpc>
                <a:spcPts val="3500"/>
              </a:lnSpc>
              <a:spcBef>
                <a:spcPts val="600"/>
              </a:spcBef>
            </a:pPr>
            <a:r>
              <a:rPr lang="en-US" sz="1400">
                <a:solidFill>
                  <a:schemeClr val="bg1"/>
                </a:solidFill>
              </a:rPr>
              <a:t>Non-invasive hip lifting </a:t>
            </a:r>
            <a:endParaRPr lang="en-US" sz="1400">
              <a:solidFill>
                <a:schemeClr val="bg1"/>
              </a:solidFill>
            </a:endParaRPr>
          </a:p>
          <a:p>
            <a:pPr fontAlgn="auto">
              <a:lnSpc>
                <a:spcPts val="3500"/>
              </a:lnSpc>
              <a:spcBef>
                <a:spcPts val="600"/>
              </a:spcBef>
            </a:pPr>
            <a:r>
              <a:rPr lang="en-US" sz="1400">
                <a:solidFill>
                  <a:schemeClr val="bg1"/>
                </a:solidFill>
              </a:rPr>
              <a:t>Suitable for everyone-no anesthesia-no surgery</a:t>
            </a:r>
            <a:endParaRPr lang="en-US" sz="1400">
              <a:solidFill>
                <a:schemeClr val="bg1"/>
              </a:solidFill>
            </a:endParaRPr>
          </a:p>
          <a:p>
            <a:pPr fontAlgn="auto">
              <a:lnSpc>
                <a:spcPts val="3500"/>
              </a:lnSpc>
              <a:spcBef>
                <a:spcPts val="600"/>
              </a:spcBef>
            </a:pPr>
            <a:r>
              <a:rPr lang="en-US" sz="1400">
                <a:solidFill>
                  <a:schemeClr val="bg1"/>
                </a:solidFill>
              </a:rPr>
              <a:t>Short-term treatment, one time 30 minutes</a:t>
            </a:r>
            <a:endParaRPr lang="en-US" sz="1400">
              <a:solidFill>
                <a:schemeClr val="bg1"/>
              </a:solidFill>
            </a:endParaRPr>
          </a:p>
          <a:p>
            <a:pPr fontAlgn="auto">
              <a:lnSpc>
                <a:spcPts val="3500"/>
              </a:lnSpc>
              <a:spcBef>
                <a:spcPts val="600"/>
              </a:spcBef>
            </a:pPr>
            <a:r>
              <a:rPr lang="en-US" sz="1400">
                <a:solidFill>
                  <a:schemeClr val="bg1"/>
                </a:solidFill>
              </a:rPr>
              <a:t>Only 4 sessions are required between 2-3 days</a:t>
            </a:r>
            <a:endParaRPr lang="en-US" sz="1400">
              <a:solidFill>
                <a:schemeClr val="bg1"/>
              </a:solidFill>
            </a:endParaRPr>
          </a:p>
          <a:p>
            <a:pPr fontAlgn="auto">
              <a:lnSpc>
                <a:spcPts val="3500"/>
              </a:lnSpc>
              <a:spcBef>
                <a:spcPts val="600"/>
              </a:spcBef>
            </a:pPr>
            <a:r>
              <a:rPr lang="en-US" sz="1400">
                <a:solidFill>
                  <a:schemeClr val="bg1"/>
                </a:solidFill>
              </a:rPr>
              <a:t>Feels like an intensive exercise</a:t>
            </a:r>
            <a:endParaRPr lang="en-US" sz="1400">
              <a:solidFill>
                <a:schemeClr val="bg1"/>
              </a:solidFill>
            </a:endParaRPr>
          </a:p>
          <a:p>
            <a:pPr fontAlgn="auto">
              <a:lnSpc>
                <a:spcPts val="3500"/>
              </a:lnSpc>
              <a:spcBef>
                <a:spcPts val="600"/>
              </a:spcBef>
            </a:pPr>
            <a:r>
              <a:rPr lang="en-US" sz="1400">
                <a:solidFill>
                  <a:schemeClr val="bg1"/>
                </a:solidFill>
              </a:rPr>
              <a:t>Safe without downtime</a:t>
            </a:r>
            <a:endParaRPr lang="en-US" sz="1400">
              <a:solidFill>
                <a:schemeClr val="bg1"/>
              </a:solidFill>
            </a:endParaRPr>
          </a:p>
          <a:p>
            <a:pPr fontAlgn="auto">
              <a:lnSpc>
                <a:spcPts val="3500"/>
              </a:lnSpc>
              <a:spcBef>
                <a:spcPts val="600"/>
              </a:spcBef>
            </a:pPr>
            <a:r>
              <a:rPr lang="en-US" sz="1400">
                <a:solidFill>
                  <a:schemeClr val="bg1"/>
                </a:solidFill>
              </a:rPr>
              <a:t>The result is immediate, but it will be noticeable after two to four weeks.</a:t>
            </a:r>
            <a:endParaRPr lang="en-US" sz="1400">
              <a:solidFill>
                <a:schemeClr val="bg1"/>
              </a:solidFill>
            </a:endParaRPr>
          </a:p>
          <a:p>
            <a:pPr fontAlgn="auto">
              <a:lnSpc>
                <a:spcPts val="3500"/>
              </a:lnSpc>
              <a:spcBef>
                <a:spcPts val="600"/>
              </a:spcBef>
            </a:pPr>
            <a:r>
              <a:rPr lang="en-US" sz="1400">
                <a:solidFill>
                  <a:schemeClr val="bg1"/>
                </a:solidFill>
              </a:rPr>
              <a:t>Muscle mass increased by an average of 16%</a:t>
            </a:r>
            <a:endParaRPr lang="en-US" sz="1400">
              <a:solidFill>
                <a:schemeClr val="bg1"/>
              </a:solidFill>
            </a:endParaRPr>
          </a:p>
          <a:p>
            <a:pPr fontAlgn="auto">
              <a:lnSpc>
                <a:spcPts val="3500"/>
              </a:lnSpc>
              <a:spcBef>
                <a:spcPts val="600"/>
              </a:spcBef>
            </a:pPr>
            <a:r>
              <a:rPr lang="en-US" sz="1400">
                <a:solidFill>
                  <a:schemeClr val="bg1"/>
                </a:solidFill>
              </a:rPr>
              <a:t>Average fat loss 19%</a:t>
            </a:r>
            <a:endParaRPr lang="en-US" sz="1400">
              <a:solidFill>
                <a:schemeClr val="bg1"/>
              </a:solidFill>
            </a:endParaRPr>
          </a:p>
        </p:txBody>
      </p:sp>
      <p:cxnSp>
        <p:nvCxnSpPr>
          <p:cNvPr id="49" name="Прямая соединительная линия 3"/>
          <p:cNvCxnSpPr/>
          <p:nvPr/>
        </p:nvCxnSpPr>
        <p:spPr>
          <a:xfrm>
            <a:off x="1635125" y="4925060"/>
            <a:ext cx="3175" cy="1934210"/>
          </a:xfrm>
          <a:prstGeom prst="line">
            <a:avLst/>
          </a:prstGeom>
          <a:ln w="3175">
            <a:solidFill>
              <a:schemeClr val="bg2">
                <a:lumMod val="10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50" name="Прямая соединительная линия 4"/>
          <p:cNvCxnSpPr/>
          <p:nvPr/>
        </p:nvCxnSpPr>
        <p:spPr>
          <a:xfrm>
            <a:off x="1635125" y="1814202"/>
            <a:ext cx="0" cy="1594950"/>
          </a:xfrm>
          <a:prstGeom prst="line">
            <a:avLst/>
          </a:prstGeom>
          <a:ln w="3175">
            <a:solidFill>
              <a:schemeClr val="bg2">
                <a:lumMod val="10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51" name="Прямая соединительная линия 16"/>
          <p:cNvCxnSpPr/>
          <p:nvPr/>
        </p:nvCxnSpPr>
        <p:spPr>
          <a:xfrm>
            <a:off x="1635125" y="3339459"/>
            <a:ext cx="0" cy="1594950"/>
          </a:xfrm>
          <a:prstGeom prst="line">
            <a:avLst/>
          </a:prstGeom>
          <a:ln w="3175">
            <a:solidFill>
              <a:schemeClr val="bg2">
                <a:lumMod val="10000"/>
                <a:alpha val="21000"/>
              </a:schemeClr>
            </a:solidFill>
          </a:ln>
        </p:spPr>
        <p:style>
          <a:lnRef idx="1">
            <a:schemeClr val="accent1"/>
          </a:lnRef>
          <a:fillRef idx="0">
            <a:schemeClr val="accent1"/>
          </a:fillRef>
          <a:effectRef idx="0">
            <a:schemeClr val="accent1"/>
          </a:effectRef>
          <a:fontRef idx="minor">
            <a:schemeClr val="tx1"/>
          </a:fontRef>
        </p:style>
      </p:cxnSp>
      <p:sp>
        <p:nvSpPr>
          <p:cNvPr id="52" name="Овал 5"/>
          <p:cNvSpPr/>
          <p:nvPr/>
        </p:nvSpPr>
        <p:spPr>
          <a:xfrm>
            <a:off x="1506408" y="1090302"/>
            <a:ext cx="122816" cy="12281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sz="2700" dirty="0"/>
          </a:p>
        </p:txBody>
      </p:sp>
      <p:sp>
        <p:nvSpPr>
          <p:cNvPr id="53" name="Овал 12"/>
          <p:cNvSpPr/>
          <p:nvPr/>
        </p:nvSpPr>
        <p:spPr>
          <a:xfrm>
            <a:off x="1506408" y="5692502"/>
            <a:ext cx="122555" cy="12281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sz="2700" dirty="0"/>
          </a:p>
        </p:txBody>
      </p:sp>
      <p:sp>
        <p:nvSpPr>
          <p:cNvPr id="54" name="Овал 17"/>
          <p:cNvSpPr/>
          <p:nvPr/>
        </p:nvSpPr>
        <p:spPr>
          <a:xfrm>
            <a:off x="1506408" y="1597293"/>
            <a:ext cx="122816" cy="12255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sz="2700" dirty="0"/>
          </a:p>
        </p:txBody>
      </p:sp>
      <p:sp>
        <p:nvSpPr>
          <p:cNvPr id="55" name="Овал 5"/>
          <p:cNvSpPr/>
          <p:nvPr/>
        </p:nvSpPr>
        <p:spPr>
          <a:xfrm>
            <a:off x="1506408" y="2132598"/>
            <a:ext cx="122816" cy="12255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sz="2700" dirty="0"/>
          </a:p>
        </p:txBody>
      </p:sp>
      <p:sp>
        <p:nvSpPr>
          <p:cNvPr id="56" name="Овал 17"/>
          <p:cNvSpPr/>
          <p:nvPr/>
        </p:nvSpPr>
        <p:spPr>
          <a:xfrm>
            <a:off x="1506408" y="2639328"/>
            <a:ext cx="122816" cy="12255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sz="2700" dirty="0"/>
          </a:p>
        </p:txBody>
      </p:sp>
      <p:sp>
        <p:nvSpPr>
          <p:cNvPr id="57" name="Овал 5"/>
          <p:cNvSpPr/>
          <p:nvPr/>
        </p:nvSpPr>
        <p:spPr>
          <a:xfrm>
            <a:off x="1506408" y="3165108"/>
            <a:ext cx="122816" cy="12255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sz="2700" dirty="0"/>
          </a:p>
        </p:txBody>
      </p:sp>
      <p:sp>
        <p:nvSpPr>
          <p:cNvPr id="58" name="Овал 17"/>
          <p:cNvSpPr/>
          <p:nvPr/>
        </p:nvSpPr>
        <p:spPr>
          <a:xfrm>
            <a:off x="1506408" y="3681363"/>
            <a:ext cx="122816" cy="12255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sz="2700" dirty="0"/>
          </a:p>
        </p:txBody>
      </p:sp>
      <p:sp>
        <p:nvSpPr>
          <p:cNvPr id="59" name="Овал 5"/>
          <p:cNvSpPr/>
          <p:nvPr/>
        </p:nvSpPr>
        <p:spPr>
          <a:xfrm>
            <a:off x="1506408" y="4207143"/>
            <a:ext cx="122816" cy="12255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sz="2700" dirty="0"/>
          </a:p>
        </p:txBody>
      </p:sp>
      <p:sp>
        <p:nvSpPr>
          <p:cNvPr id="60" name="Овал 17"/>
          <p:cNvSpPr/>
          <p:nvPr/>
        </p:nvSpPr>
        <p:spPr>
          <a:xfrm>
            <a:off x="1506408" y="4742448"/>
            <a:ext cx="122555" cy="12255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sz="2700" dirty="0"/>
          </a:p>
        </p:txBody>
      </p:sp>
      <p:sp>
        <p:nvSpPr>
          <p:cNvPr id="66" name="Овал 12"/>
          <p:cNvSpPr/>
          <p:nvPr/>
        </p:nvSpPr>
        <p:spPr>
          <a:xfrm>
            <a:off x="1506408" y="6229077"/>
            <a:ext cx="122816" cy="12281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sz="2700" dirty="0"/>
          </a:p>
        </p:txBody>
      </p:sp>
      <p:sp>
        <p:nvSpPr>
          <p:cNvPr id="69" name="矩形 68"/>
          <p:cNvSpPr/>
          <p:nvPr/>
        </p:nvSpPr>
        <p:spPr>
          <a:xfrm>
            <a:off x="646430" y="1386840"/>
            <a:ext cx="288000" cy="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2" name="矩形 71"/>
          <p:cNvSpPr/>
          <p:nvPr/>
        </p:nvSpPr>
        <p:spPr>
          <a:xfrm>
            <a:off x="646430" y="1457550"/>
            <a:ext cx="288000" cy="28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4" name="矩形 73"/>
          <p:cNvSpPr/>
          <p:nvPr/>
        </p:nvSpPr>
        <p:spPr>
          <a:xfrm>
            <a:off x="646430" y="1528035"/>
            <a:ext cx="288000" cy="28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8" name="文本框 77"/>
          <p:cNvSpPr txBox="1"/>
          <p:nvPr/>
        </p:nvSpPr>
        <p:spPr>
          <a:xfrm>
            <a:off x="646430" y="250190"/>
            <a:ext cx="4602480" cy="553085"/>
          </a:xfrm>
          <a:prstGeom prst="rect">
            <a:avLst/>
          </a:prstGeom>
          <a:noFill/>
        </p:spPr>
        <p:txBody>
          <a:bodyPr wrap="square" rtlCol="0">
            <a:spAutoFit/>
          </a:bodyPr>
          <a:p>
            <a:pPr algn="l"/>
            <a:r>
              <a:rPr lang="en-US" sz="3000" b="1" cap="all" dirty="0">
                <a:solidFill>
                  <a:srgbClr val="00B0F0"/>
                </a:solidFill>
                <a:uFillTx/>
                <a:ea typeface="+mj-ea"/>
                <a:cs typeface="+mn-lt"/>
              </a:rPr>
              <a:t>Advantage</a:t>
            </a:r>
            <a:endParaRPr lang="en-US" sz="3000" b="1" cap="all" dirty="0">
              <a:solidFill>
                <a:srgbClr val="00B0F0"/>
              </a:solidFill>
              <a:uFillTx/>
              <a:ea typeface="+mj-ea"/>
              <a:cs typeface="+mn-lt"/>
            </a:endParaRPr>
          </a:p>
        </p:txBody>
      </p:sp>
      <p:pic>
        <p:nvPicPr>
          <p:cNvPr id="7" name="图片 6" descr="图片5副本"/>
          <p:cNvPicPr>
            <a:picLocks noChangeAspect="1"/>
          </p:cNvPicPr>
          <p:nvPr/>
        </p:nvPicPr>
        <p:blipFill>
          <a:blip r:embed="rId2"/>
          <a:stretch>
            <a:fillRect/>
          </a:stretch>
        </p:blipFill>
        <p:spPr>
          <a:xfrm>
            <a:off x="6369685" y="1270"/>
            <a:ext cx="5379720" cy="6858000"/>
          </a:xfrm>
          <a:prstGeom prst="rect">
            <a:avLst/>
          </a:prstGeom>
        </p:spPr>
      </p:pic>
      <p:sp>
        <p:nvSpPr>
          <p:cNvPr id="82" name="矩形 81"/>
          <p:cNvSpPr/>
          <p:nvPr/>
        </p:nvSpPr>
        <p:spPr>
          <a:xfrm>
            <a:off x="11162030" y="651510"/>
            <a:ext cx="288000" cy="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3" name="矩形 82"/>
          <p:cNvSpPr/>
          <p:nvPr/>
        </p:nvSpPr>
        <p:spPr>
          <a:xfrm>
            <a:off x="11162030" y="722220"/>
            <a:ext cx="288000" cy="28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4" name="矩形 83"/>
          <p:cNvSpPr/>
          <p:nvPr/>
        </p:nvSpPr>
        <p:spPr>
          <a:xfrm>
            <a:off x="11162030" y="792705"/>
            <a:ext cx="288000" cy="28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椭圆 1"/>
          <p:cNvSpPr/>
          <p:nvPr/>
        </p:nvSpPr>
        <p:spPr>
          <a:xfrm>
            <a:off x="5890895" y="1307465"/>
            <a:ext cx="965835" cy="965835"/>
          </a:xfrm>
          <a:prstGeom prst="ellips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Icon 9"/>
          <p:cNvSpPr/>
          <p:nvPr/>
        </p:nvSpPr>
        <p:spPr>
          <a:xfrm>
            <a:off x="6158145" y="1573654"/>
            <a:ext cx="428440" cy="398313"/>
          </a:xfrm>
          <a:custGeom>
            <a:avLst/>
            <a:gdLst>
              <a:gd name="connsiteX0" fmla="*/ 409873 w 485775"/>
              <a:gd name="connsiteY0" fmla="*/ 0 h 451618"/>
              <a:gd name="connsiteX1" fmla="*/ 75902 w 485775"/>
              <a:gd name="connsiteY1" fmla="*/ 0 h 451618"/>
              <a:gd name="connsiteX2" fmla="*/ 0 w 485775"/>
              <a:gd name="connsiteY2" fmla="*/ 75902 h 451618"/>
              <a:gd name="connsiteX3" fmla="*/ 0 w 485775"/>
              <a:gd name="connsiteY3" fmla="*/ 341561 h 451618"/>
              <a:gd name="connsiteX4" fmla="*/ 75902 w 485775"/>
              <a:gd name="connsiteY4" fmla="*/ 417463 h 451618"/>
              <a:gd name="connsiteX5" fmla="*/ 255677 w 485775"/>
              <a:gd name="connsiteY5" fmla="*/ 417463 h 451618"/>
              <a:gd name="connsiteX6" fmla="*/ 255711 w 485775"/>
              <a:gd name="connsiteY6" fmla="*/ 417463 h 451618"/>
              <a:gd name="connsiteX7" fmla="*/ 255733 w 485775"/>
              <a:gd name="connsiteY7" fmla="*/ 417463 h 451618"/>
              <a:gd name="connsiteX8" fmla="*/ 276095 w 485775"/>
              <a:gd name="connsiteY8" fmla="*/ 417463 h 451618"/>
              <a:gd name="connsiteX9" fmla="*/ 295070 w 485775"/>
              <a:gd name="connsiteY9" fmla="*/ 398487 h 451618"/>
              <a:gd name="connsiteX10" fmla="*/ 276095 w 485775"/>
              <a:gd name="connsiteY10" fmla="*/ 379512 h 451618"/>
              <a:gd name="connsiteX11" fmla="*/ 265028 w 485775"/>
              <a:gd name="connsiteY11" fmla="*/ 379512 h 451618"/>
              <a:gd name="connsiteX12" fmla="*/ 221399 w 485775"/>
              <a:gd name="connsiteY12" fmla="*/ 322911 h 451618"/>
              <a:gd name="connsiteX13" fmla="*/ 359109 w 485775"/>
              <a:gd name="connsiteY13" fmla="*/ 147750 h 451618"/>
              <a:gd name="connsiteX14" fmla="*/ 447824 w 485775"/>
              <a:gd name="connsiteY14" fmla="*/ 253584 h 451618"/>
              <a:gd name="connsiteX15" fmla="*/ 447824 w 485775"/>
              <a:gd name="connsiteY15" fmla="*/ 276095 h 451618"/>
              <a:gd name="connsiteX16" fmla="*/ 466799 w 485775"/>
              <a:gd name="connsiteY16" fmla="*/ 295070 h 451618"/>
              <a:gd name="connsiteX17" fmla="*/ 485775 w 485775"/>
              <a:gd name="connsiteY17" fmla="*/ 276095 h 451618"/>
              <a:gd name="connsiteX18" fmla="*/ 485775 w 485775"/>
              <a:gd name="connsiteY18" fmla="*/ 75902 h 451618"/>
              <a:gd name="connsiteX19" fmla="*/ 409873 w 485775"/>
              <a:gd name="connsiteY19" fmla="*/ 0 h 451618"/>
              <a:gd name="connsiteX20" fmla="*/ 373182 w 485775"/>
              <a:gd name="connsiteY20" fmla="*/ 105459 h 451618"/>
              <a:gd name="connsiteX21" fmla="*/ 358342 w 485775"/>
              <a:gd name="connsiteY21" fmla="*/ 98677 h 451618"/>
              <a:gd name="connsiteX22" fmla="*/ 343721 w 485775"/>
              <a:gd name="connsiteY22" fmla="*/ 105922 h 451618"/>
              <a:gd name="connsiteX23" fmla="*/ 197498 w 485775"/>
              <a:gd name="connsiteY23" fmla="*/ 291905 h 451618"/>
              <a:gd name="connsiteX24" fmla="*/ 147858 w 485775"/>
              <a:gd name="connsiteY24" fmla="*/ 227507 h 451618"/>
              <a:gd name="connsiteX25" fmla="*/ 132829 w 485775"/>
              <a:gd name="connsiteY25" fmla="*/ 220117 h 451618"/>
              <a:gd name="connsiteX26" fmla="*/ 132818 w 485775"/>
              <a:gd name="connsiteY26" fmla="*/ 220117 h 451618"/>
              <a:gd name="connsiteX27" fmla="*/ 117789 w 485775"/>
              <a:gd name="connsiteY27" fmla="*/ 227522 h 451618"/>
              <a:gd name="connsiteX28" fmla="*/ 76028 w 485775"/>
              <a:gd name="connsiteY28" fmla="*/ 281810 h 451618"/>
              <a:gd name="connsiteX29" fmla="*/ 79497 w 485775"/>
              <a:gd name="connsiteY29" fmla="*/ 308420 h 451618"/>
              <a:gd name="connsiteX30" fmla="*/ 106108 w 485775"/>
              <a:gd name="connsiteY30" fmla="*/ 304951 h 451618"/>
              <a:gd name="connsiteX31" fmla="*/ 132844 w 485775"/>
              <a:gd name="connsiteY31" fmla="*/ 270195 h 451618"/>
              <a:gd name="connsiteX32" fmla="*/ 217111 w 485775"/>
              <a:gd name="connsiteY32" fmla="*/ 379512 h 451618"/>
              <a:gd name="connsiteX33" fmla="*/ 75902 w 485775"/>
              <a:gd name="connsiteY33" fmla="*/ 379512 h 451618"/>
              <a:gd name="connsiteX34" fmla="*/ 37951 w 485775"/>
              <a:gd name="connsiteY34" fmla="*/ 341561 h 451618"/>
              <a:gd name="connsiteX35" fmla="*/ 37951 w 485775"/>
              <a:gd name="connsiteY35" fmla="*/ 75902 h 451618"/>
              <a:gd name="connsiteX36" fmla="*/ 75902 w 485775"/>
              <a:gd name="connsiteY36" fmla="*/ 37951 h 451618"/>
              <a:gd name="connsiteX37" fmla="*/ 409873 w 485775"/>
              <a:gd name="connsiteY37" fmla="*/ 37951 h 451618"/>
              <a:gd name="connsiteX38" fmla="*/ 447824 w 485775"/>
              <a:gd name="connsiteY38" fmla="*/ 75902 h 451618"/>
              <a:gd name="connsiteX39" fmla="*/ 447824 w 485775"/>
              <a:gd name="connsiteY39" fmla="*/ 194507 h 451618"/>
              <a:gd name="connsiteX40" fmla="*/ 132829 w 485775"/>
              <a:gd name="connsiteY40" fmla="*/ 68312 h 451618"/>
              <a:gd name="connsiteX41" fmla="*/ 75902 w 485775"/>
              <a:gd name="connsiteY41" fmla="*/ 125239 h 451618"/>
              <a:gd name="connsiteX42" fmla="*/ 132829 w 485775"/>
              <a:gd name="connsiteY42" fmla="*/ 182166 h 451618"/>
              <a:gd name="connsiteX43" fmla="*/ 189756 w 485775"/>
              <a:gd name="connsiteY43" fmla="*/ 125239 h 451618"/>
              <a:gd name="connsiteX44" fmla="*/ 132829 w 485775"/>
              <a:gd name="connsiteY44" fmla="*/ 68312 h 451618"/>
              <a:gd name="connsiteX45" fmla="*/ 132829 w 485775"/>
              <a:gd name="connsiteY45" fmla="*/ 144214 h 451618"/>
              <a:gd name="connsiteX46" fmla="*/ 113854 w 485775"/>
              <a:gd name="connsiteY46" fmla="*/ 125239 h 451618"/>
              <a:gd name="connsiteX47" fmla="*/ 132829 w 485775"/>
              <a:gd name="connsiteY47" fmla="*/ 106263 h 451618"/>
              <a:gd name="connsiteX48" fmla="*/ 151805 w 485775"/>
              <a:gd name="connsiteY48" fmla="*/ 125239 h 451618"/>
              <a:gd name="connsiteX49" fmla="*/ 132829 w 485775"/>
              <a:gd name="connsiteY49" fmla="*/ 144214 h 451618"/>
              <a:gd name="connsiteX50" fmla="*/ 401704 w 485775"/>
              <a:gd name="connsiteY50" fmla="*/ 286813 h 451618"/>
              <a:gd name="connsiteX51" fmla="*/ 393643 w 485775"/>
              <a:gd name="connsiteY51" fmla="*/ 282006 h 451618"/>
              <a:gd name="connsiteX52" fmla="*/ 318475 w 485775"/>
              <a:gd name="connsiteY52" fmla="*/ 259795 h 451618"/>
              <a:gd name="connsiteX53" fmla="*/ 299744 w 485775"/>
              <a:gd name="connsiteY53" fmla="*/ 264509 h 451618"/>
              <a:gd name="connsiteX54" fmla="*/ 294848 w 485775"/>
              <a:gd name="connsiteY54" fmla="*/ 283192 h 451618"/>
              <a:gd name="connsiteX55" fmla="*/ 316540 w 485775"/>
              <a:gd name="connsiteY55" fmla="*/ 359306 h 451618"/>
              <a:gd name="connsiteX56" fmla="*/ 321351 w 485775"/>
              <a:gd name="connsiteY56" fmla="*/ 367504 h 451618"/>
              <a:gd name="connsiteX57" fmla="*/ 388596 w 485775"/>
              <a:gd name="connsiteY57" fmla="*/ 434945 h 451618"/>
              <a:gd name="connsiteX58" fmla="*/ 428848 w 485775"/>
              <a:gd name="connsiteY58" fmla="*/ 451619 h 451618"/>
              <a:gd name="connsiteX59" fmla="*/ 469101 w 485775"/>
              <a:gd name="connsiteY59" fmla="*/ 434945 h 451618"/>
              <a:gd name="connsiteX60" fmla="*/ 485775 w 485775"/>
              <a:gd name="connsiteY60" fmla="*/ 394692 h 451618"/>
              <a:gd name="connsiteX61" fmla="*/ 469123 w 485775"/>
              <a:gd name="connsiteY61" fmla="*/ 354462 h 451618"/>
              <a:gd name="connsiteX62" fmla="*/ 340801 w 485775"/>
              <a:gd name="connsiteY62" fmla="*/ 305967 h 451618"/>
              <a:gd name="connsiteX63" fmla="*/ 378241 w 485775"/>
              <a:gd name="connsiteY63" fmla="*/ 317029 h 451618"/>
              <a:gd name="connsiteX64" fmla="*/ 411274 w 485775"/>
              <a:gd name="connsiteY64" fmla="*/ 350177 h 451618"/>
              <a:gd name="connsiteX65" fmla="*/ 384852 w 485775"/>
              <a:gd name="connsiteY65" fmla="*/ 377444 h 451618"/>
              <a:gd name="connsiteX66" fmla="*/ 351693 w 485775"/>
              <a:gd name="connsiteY66" fmla="*/ 344185 h 451618"/>
              <a:gd name="connsiteX67" fmla="*/ 442265 w 485775"/>
              <a:gd name="connsiteY67" fmla="*/ 408109 h 451618"/>
              <a:gd name="connsiteX68" fmla="*/ 415450 w 485775"/>
              <a:gd name="connsiteY68" fmla="*/ 408131 h 451618"/>
              <a:gd name="connsiteX69" fmla="*/ 411655 w 485775"/>
              <a:gd name="connsiteY69" fmla="*/ 404321 h 451618"/>
              <a:gd name="connsiteX70" fmla="*/ 438069 w 485775"/>
              <a:gd name="connsiteY70" fmla="*/ 377062 h 451618"/>
              <a:gd name="connsiteX71" fmla="*/ 442265 w 485775"/>
              <a:gd name="connsiteY71" fmla="*/ 381276 h 451618"/>
              <a:gd name="connsiteX72" fmla="*/ 447824 w 485775"/>
              <a:gd name="connsiteY72" fmla="*/ 394692 h 451618"/>
              <a:gd name="connsiteX73" fmla="*/ 442265 w 485775"/>
              <a:gd name="connsiteY73" fmla="*/ 408109 h 451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85775" h="451618">
                <a:moveTo>
                  <a:pt x="409873" y="0"/>
                </a:moveTo>
                <a:lnTo>
                  <a:pt x="75902" y="0"/>
                </a:lnTo>
                <a:cubicBezTo>
                  <a:pt x="34049" y="0"/>
                  <a:pt x="0" y="34049"/>
                  <a:pt x="0" y="75902"/>
                </a:cubicBezTo>
                <a:lnTo>
                  <a:pt x="0" y="341561"/>
                </a:lnTo>
                <a:cubicBezTo>
                  <a:pt x="0" y="383414"/>
                  <a:pt x="34049" y="417463"/>
                  <a:pt x="75902" y="417463"/>
                </a:cubicBezTo>
                <a:lnTo>
                  <a:pt x="255677" y="417463"/>
                </a:lnTo>
                <a:lnTo>
                  <a:pt x="255711" y="417463"/>
                </a:lnTo>
                <a:lnTo>
                  <a:pt x="255733" y="417463"/>
                </a:lnTo>
                <a:lnTo>
                  <a:pt x="276095" y="417463"/>
                </a:lnTo>
                <a:cubicBezTo>
                  <a:pt x="286576" y="417463"/>
                  <a:pt x="295070" y="408968"/>
                  <a:pt x="295070" y="398487"/>
                </a:cubicBezTo>
                <a:cubicBezTo>
                  <a:pt x="295070" y="388006"/>
                  <a:pt x="286576" y="379512"/>
                  <a:pt x="276095" y="379512"/>
                </a:cubicBezTo>
                <a:lnTo>
                  <a:pt x="265028" y="379512"/>
                </a:lnTo>
                <a:lnTo>
                  <a:pt x="221399" y="322911"/>
                </a:lnTo>
                <a:lnTo>
                  <a:pt x="359109" y="147750"/>
                </a:lnTo>
                <a:lnTo>
                  <a:pt x="447824" y="253584"/>
                </a:lnTo>
                <a:lnTo>
                  <a:pt x="447824" y="276095"/>
                </a:lnTo>
                <a:cubicBezTo>
                  <a:pt x="447824" y="286576"/>
                  <a:pt x="456318" y="295070"/>
                  <a:pt x="466799" y="295070"/>
                </a:cubicBezTo>
                <a:cubicBezTo>
                  <a:pt x="477280" y="295070"/>
                  <a:pt x="485775" y="286576"/>
                  <a:pt x="485775" y="276095"/>
                </a:cubicBezTo>
                <a:lnTo>
                  <a:pt x="485775" y="75902"/>
                </a:lnTo>
                <a:cubicBezTo>
                  <a:pt x="485775" y="34049"/>
                  <a:pt x="451726" y="0"/>
                  <a:pt x="409873" y="0"/>
                </a:cubicBezTo>
                <a:close/>
                <a:moveTo>
                  <a:pt x="373182" y="105459"/>
                </a:moveTo>
                <a:cubicBezTo>
                  <a:pt x="369509" y="101078"/>
                  <a:pt x="364046" y="98603"/>
                  <a:pt x="358342" y="98677"/>
                </a:cubicBezTo>
                <a:cubicBezTo>
                  <a:pt x="352623" y="98766"/>
                  <a:pt x="347253" y="101427"/>
                  <a:pt x="343721" y="105922"/>
                </a:cubicBezTo>
                <a:lnTo>
                  <a:pt x="197498" y="291905"/>
                </a:lnTo>
                <a:lnTo>
                  <a:pt x="147858" y="227507"/>
                </a:lnTo>
                <a:cubicBezTo>
                  <a:pt x="144266" y="222848"/>
                  <a:pt x="138715" y="220117"/>
                  <a:pt x="132829" y="220117"/>
                </a:cubicBezTo>
                <a:cubicBezTo>
                  <a:pt x="132825" y="220117"/>
                  <a:pt x="132822" y="220117"/>
                  <a:pt x="132818" y="220117"/>
                </a:cubicBezTo>
                <a:cubicBezTo>
                  <a:pt x="126933" y="220121"/>
                  <a:pt x="121377" y="222856"/>
                  <a:pt x="117789" y="227522"/>
                </a:cubicBezTo>
                <a:lnTo>
                  <a:pt x="76028" y="281810"/>
                </a:lnTo>
                <a:cubicBezTo>
                  <a:pt x="69639" y="290119"/>
                  <a:pt x="71192" y="302031"/>
                  <a:pt x="79497" y="308420"/>
                </a:cubicBezTo>
                <a:cubicBezTo>
                  <a:pt x="87807" y="314813"/>
                  <a:pt x="99718" y="313257"/>
                  <a:pt x="106108" y="304951"/>
                </a:cubicBezTo>
                <a:lnTo>
                  <a:pt x="132844" y="270195"/>
                </a:lnTo>
                <a:lnTo>
                  <a:pt x="217111" y="379512"/>
                </a:lnTo>
                <a:lnTo>
                  <a:pt x="75902" y="379512"/>
                </a:lnTo>
                <a:cubicBezTo>
                  <a:pt x="54977" y="379512"/>
                  <a:pt x="37951" y="362486"/>
                  <a:pt x="37951" y="341561"/>
                </a:cubicBezTo>
                <a:lnTo>
                  <a:pt x="37951" y="75902"/>
                </a:lnTo>
                <a:cubicBezTo>
                  <a:pt x="37951" y="54977"/>
                  <a:pt x="54977" y="37951"/>
                  <a:pt x="75902" y="37951"/>
                </a:cubicBezTo>
                <a:lnTo>
                  <a:pt x="409873" y="37951"/>
                </a:lnTo>
                <a:cubicBezTo>
                  <a:pt x="430798" y="37951"/>
                  <a:pt x="447824" y="54977"/>
                  <a:pt x="447824" y="75902"/>
                </a:cubicBezTo>
                <a:lnTo>
                  <a:pt x="447824" y="194507"/>
                </a:lnTo>
                <a:close/>
                <a:moveTo>
                  <a:pt x="132829" y="68312"/>
                </a:moveTo>
                <a:cubicBezTo>
                  <a:pt x="101438" y="68312"/>
                  <a:pt x="75902" y="93848"/>
                  <a:pt x="75902" y="125239"/>
                </a:cubicBezTo>
                <a:cubicBezTo>
                  <a:pt x="75902" y="156630"/>
                  <a:pt x="101438" y="182166"/>
                  <a:pt x="132829" y="182166"/>
                </a:cubicBezTo>
                <a:cubicBezTo>
                  <a:pt x="164220" y="182166"/>
                  <a:pt x="189756" y="156630"/>
                  <a:pt x="189756" y="125239"/>
                </a:cubicBezTo>
                <a:cubicBezTo>
                  <a:pt x="189756" y="93848"/>
                  <a:pt x="164220" y="68312"/>
                  <a:pt x="132829" y="68312"/>
                </a:cubicBezTo>
                <a:close/>
                <a:moveTo>
                  <a:pt x="132829" y="144214"/>
                </a:moveTo>
                <a:cubicBezTo>
                  <a:pt x="122367" y="144214"/>
                  <a:pt x="113854" y="135701"/>
                  <a:pt x="113854" y="125239"/>
                </a:cubicBezTo>
                <a:cubicBezTo>
                  <a:pt x="113854" y="114776"/>
                  <a:pt x="122367" y="106263"/>
                  <a:pt x="132829" y="106263"/>
                </a:cubicBezTo>
                <a:cubicBezTo>
                  <a:pt x="143292" y="106263"/>
                  <a:pt x="151805" y="114776"/>
                  <a:pt x="151805" y="125239"/>
                </a:cubicBezTo>
                <a:cubicBezTo>
                  <a:pt x="151805" y="135701"/>
                  <a:pt x="143292" y="144214"/>
                  <a:pt x="132829" y="144214"/>
                </a:cubicBezTo>
                <a:close/>
                <a:moveTo>
                  <a:pt x="401704" y="286813"/>
                </a:moveTo>
                <a:cubicBezTo>
                  <a:pt x="399462" y="284560"/>
                  <a:pt x="396690" y="282910"/>
                  <a:pt x="393643" y="282006"/>
                </a:cubicBezTo>
                <a:lnTo>
                  <a:pt x="318475" y="259795"/>
                </a:lnTo>
                <a:cubicBezTo>
                  <a:pt x="311837" y="257834"/>
                  <a:pt x="304662" y="259639"/>
                  <a:pt x="299744" y="264509"/>
                </a:cubicBezTo>
                <a:cubicBezTo>
                  <a:pt x="294826" y="269379"/>
                  <a:pt x="292950" y="276536"/>
                  <a:pt x="294848" y="283192"/>
                </a:cubicBezTo>
                <a:lnTo>
                  <a:pt x="316540" y="359306"/>
                </a:lnTo>
                <a:cubicBezTo>
                  <a:pt x="317422" y="362404"/>
                  <a:pt x="319079" y="365224"/>
                  <a:pt x="321351" y="367504"/>
                </a:cubicBezTo>
                <a:lnTo>
                  <a:pt x="388596" y="434945"/>
                </a:lnTo>
                <a:cubicBezTo>
                  <a:pt x="399347" y="445697"/>
                  <a:pt x="413642" y="451619"/>
                  <a:pt x="428848" y="451619"/>
                </a:cubicBezTo>
                <a:cubicBezTo>
                  <a:pt x="444055" y="451619"/>
                  <a:pt x="458349" y="445697"/>
                  <a:pt x="469101" y="434945"/>
                </a:cubicBezTo>
                <a:cubicBezTo>
                  <a:pt x="479853" y="424193"/>
                  <a:pt x="485775" y="409899"/>
                  <a:pt x="485775" y="394692"/>
                </a:cubicBezTo>
                <a:cubicBezTo>
                  <a:pt x="485775" y="379486"/>
                  <a:pt x="479853" y="365191"/>
                  <a:pt x="469123" y="354462"/>
                </a:cubicBezTo>
                <a:close/>
                <a:moveTo>
                  <a:pt x="340801" y="305967"/>
                </a:moveTo>
                <a:lnTo>
                  <a:pt x="378241" y="317029"/>
                </a:lnTo>
                <a:lnTo>
                  <a:pt x="411274" y="350177"/>
                </a:lnTo>
                <a:lnTo>
                  <a:pt x="384852" y="377444"/>
                </a:lnTo>
                <a:lnTo>
                  <a:pt x="351693" y="344185"/>
                </a:lnTo>
                <a:close/>
                <a:moveTo>
                  <a:pt x="442265" y="408109"/>
                </a:moveTo>
                <a:cubicBezTo>
                  <a:pt x="434867" y="415506"/>
                  <a:pt x="422829" y="415510"/>
                  <a:pt x="415450" y="408131"/>
                </a:cubicBezTo>
                <a:lnTo>
                  <a:pt x="411655" y="404321"/>
                </a:lnTo>
                <a:lnTo>
                  <a:pt x="438069" y="377062"/>
                </a:lnTo>
                <a:lnTo>
                  <a:pt x="442265" y="381276"/>
                </a:lnTo>
                <a:cubicBezTo>
                  <a:pt x="445852" y="384860"/>
                  <a:pt x="447824" y="389622"/>
                  <a:pt x="447824" y="394692"/>
                </a:cubicBezTo>
                <a:cubicBezTo>
                  <a:pt x="447824" y="399762"/>
                  <a:pt x="445852" y="404525"/>
                  <a:pt x="442265" y="408109"/>
                </a:cubicBezTo>
                <a:close/>
              </a:path>
            </a:pathLst>
          </a:custGeom>
          <a:solidFill>
            <a:srgbClr val="00B0F0"/>
          </a:solidFill>
          <a:ln w="949" cap="flat">
            <a:noFill/>
            <a:prstDash val="solid"/>
            <a:miter/>
          </a:ln>
        </p:spPr>
        <p:txBody>
          <a:bodyPr rtlCol="0" anchor="ctr"/>
          <a:p>
            <a:endParaRPr lang="en-ID"/>
          </a:p>
        </p:txBody>
      </p:sp>
      <p:sp>
        <p:nvSpPr>
          <p:cNvPr id="8" name="圆角矩形 7"/>
          <p:cNvSpPr/>
          <p:nvPr/>
        </p:nvSpPr>
        <p:spPr>
          <a:xfrm>
            <a:off x="1678940" y="1006475"/>
            <a:ext cx="3995420" cy="320040"/>
          </a:xfrm>
          <a:prstGeom prst="roundRect">
            <a:avLst/>
          </a:prstGeom>
          <a:gradFill>
            <a:gsLst>
              <a:gs pos="86000">
                <a:srgbClr val="007BD3">
                  <a:alpha val="12000"/>
                  <a:lumMod val="75000"/>
                  <a:lumOff val="25000"/>
                </a:srgbClr>
              </a:gs>
              <a:gs pos="100000">
                <a:srgbClr val="034373"/>
              </a:gs>
            </a:gsLst>
            <a:lin ang="27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圆角矩形 8"/>
          <p:cNvSpPr/>
          <p:nvPr/>
        </p:nvSpPr>
        <p:spPr>
          <a:xfrm>
            <a:off x="1678940" y="1519555"/>
            <a:ext cx="3995420" cy="320040"/>
          </a:xfrm>
          <a:prstGeom prst="roundRect">
            <a:avLst/>
          </a:prstGeom>
          <a:gradFill>
            <a:gsLst>
              <a:gs pos="86000">
                <a:srgbClr val="007BD3">
                  <a:alpha val="12000"/>
                  <a:lumMod val="75000"/>
                  <a:lumOff val="25000"/>
                </a:srgbClr>
              </a:gs>
              <a:gs pos="100000">
                <a:srgbClr val="034373"/>
              </a:gs>
            </a:gsLst>
            <a:lin ang="27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圆角矩形 10"/>
          <p:cNvSpPr/>
          <p:nvPr/>
        </p:nvSpPr>
        <p:spPr>
          <a:xfrm>
            <a:off x="1678940" y="2032635"/>
            <a:ext cx="3995420" cy="320040"/>
          </a:xfrm>
          <a:prstGeom prst="roundRect">
            <a:avLst/>
          </a:prstGeom>
          <a:gradFill>
            <a:gsLst>
              <a:gs pos="86000">
                <a:srgbClr val="007BD3">
                  <a:alpha val="12000"/>
                  <a:lumMod val="75000"/>
                  <a:lumOff val="25000"/>
                </a:srgbClr>
              </a:gs>
              <a:gs pos="100000">
                <a:srgbClr val="034373"/>
              </a:gs>
            </a:gsLst>
            <a:lin ang="27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圆角矩形 11"/>
          <p:cNvSpPr/>
          <p:nvPr/>
        </p:nvSpPr>
        <p:spPr>
          <a:xfrm>
            <a:off x="1678940" y="2545715"/>
            <a:ext cx="3995420" cy="320040"/>
          </a:xfrm>
          <a:prstGeom prst="roundRect">
            <a:avLst/>
          </a:prstGeom>
          <a:gradFill>
            <a:gsLst>
              <a:gs pos="86000">
                <a:srgbClr val="007BD3">
                  <a:alpha val="12000"/>
                  <a:lumMod val="75000"/>
                  <a:lumOff val="25000"/>
                </a:srgbClr>
              </a:gs>
              <a:gs pos="100000">
                <a:srgbClr val="034373"/>
              </a:gs>
            </a:gsLst>
            <a:lin ang="27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圆角矩形 12"/>
          <p:cNvSpPr/>
          <p:nvPr/>
        </p:nvSpPr>
        <p:spPr>
          <a:xfrm>
            <a:off x="1678940" y="3058795"/>
            <a:ext cx="3995420" cy="320040"/>
          </a:xfrm>
          <a:prstGeom prst="roundRect">
            <a:avLst/>
          </a:prstGeom>
          <a:gradFill>
            <a:gsLst>
              <a:gs pos="86000">
                <a:srgbClr val="007BD3">
                  <a:alpha val="12000"/>
                  <a:lumMod val="75000"/>
                  <a:lumOff val="25000"/>
                </a:srgbClr>
              </a:gs>
              <a:gs pos="100000">
                <a:srgbClr val="034373"/>
              </a:gs>
            </a:gsLst>
            <a:lin ang="27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圆角矩形 13"/>
          <p:cNvSpPr/>
          <p:nvPr/>
        </p:nvSpPr>
        <p:spPr>
          <a:xfrm>
            <a:off x="1678940" y="3571875"/>
            <a:ext cx="3995420" cy="320040"/>
          </a:xfrm>
          <a:prstGeom prst="roundRect">
            <a:avLst/>
          </a:prstGeom>
          <a:gradFill>
            <a:gsLst>
              <a:gs pos="86000">
                <a:srgbClr val="007BD3">
                  <a:alpha val="12000"/>
                  <a:lumMod val="75000"/>
                  <a:lumOff val="25000"/>
                </a:srgbClr>
              </a:gs>
              <a:gs pos="100000">
                <a:srgbClr val="034373"/>
              </a:gs>
            </a:gsLst>
            <a:lin ang="27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圆角矩形 14"/>
          <p:cNvSpPr/>
          <p:nvPr/>
        </p:nvSpPr>
        <p:spPr>
          <a:xfrm>
            <a:off x="1678940" y="4084955"/>
            <a:ext cx="3995420" cy="320040"/>
          </a:xfrm>
          <a:prstGeom prst="roundRect">
            <a:avLst/>
          </a:prstGeom>
          <a:gradFill>
            <a:gsLst>
              <a:gs pos="86000">
                <a:srgbClr val="007BD3">
                  <a:alpha val="12000"/>
                  <a:lumMod val="75000"/>
                  <a:lumOff val="25000"/>
                </a:srgbClr>
              </a:gs>
              <a:gs pos="100000">
                <a:srgbClr val="034373"/>
              </a:gs>
            </a:gsLst>
            <a:lin ang="27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圆角矩形 15"/>
          <p:cNvSpPr/>
          <p:nvPr/>
        </p:nvSpPr>
        <p:spPr>
          <a:xfrm>
            <a:off x="1678940" y="4598035"/>
            <a:ext cx="3995420" cy="828040"/>
          </a:xfrm>
          <a:prstGeom prst="roundRect">
            <a:avLst/>
          </a:prstGeom>
          <a:gradFill>
            <a:gsLst>
              <a:gs pos="86000">
                <a:srgbClr val="007BD3">
                  <a:alpha val="12000"/>
                  <a:lumMod val="75000"/>
                  <a:lumOff val="25000"/>
                </a:srgbClr>
              </a:gs>
              <a:gs pos="100000">
                <a:srgbClr val="034373"/>
              </a:gs>
            </a:gsLst>
            <a:lin ang="27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圆角矩形 17"/>
          <p:cNvSpPr/>
          <p:nvPr/>
        </p:nvSpPr>
        <p:spPr>
          <a:xfrm>
            <a:off x="1678940" y="5624195"/>
            <a:ext cx="3995420" cy="320040"/>
          </a:xfrm>
          <a:prstGeom prst="roundRect">
            <a:avLst/>
          </a:prstGeom>
          <a:gradFill>
            <a:gsLst>
              <a:gs pos="86000">
                <a:srgbClr val="007BD3">
                  <a:alpha val="12000"/>
                  <a:lumMod val="75000"/>
                  <a:lumOff val="25000"/>
                </a:srgbClr>
              </a:gs>
              <a:gs pos="100000">
                <a:srgbClr val="034373"/>
              </a:gs>
            </a:gsLst>
            <a:lin ang="27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圆角矩形 18"/>
          <p:cNvSpPr/>
          <p:nvPr/>
        </p:nvSpPr>
        <p:spPr>
          <a:xfrm>
            <a:off x="1678940" y="6137275"/>
            <a:ext cx="3995420" cy="320040"/>
          </a:xfrm>
          <a:prstGeom prst="roundRect">
            <a:avLst/>
          </a:prstGeom>
          <a:gradFill>
            <a:gsLst>
              <a:gs pos="86000">
                <a:srgbClr val="007BD3">
                  <a:alpha val="12000"/>
                  <a:lumMod val="75000"/>
                  <a:lumOff val="25000"/>
                </a:srgbClr>
              </a:gs>
              <a:gs pos="100000">
                <a:srgbClr val="034373"/>
              </a:gs>
            </a:gsLst>
            <a:lin ang="27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up)">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wipe(up)">
                                      <p:cBhvr>
                                        <p:cTn id="12" dur="250"/>
                                        <p:tgtEl>
                                          <p:spTgt spid="5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up)">
                                      <p:cBhvr>
                                        <p:cTn id="17" dur="3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wipe(up)">
                                      <p:cBhvr>
                                        <p:cTn id="22" dur="250"/>
                                        <p:tgtEl>
                                          <p:spTgt spid="5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up)">
                                      <p:cBhvr>
                                        <p:cTn id="27" dur="300"/>
                                        <p:tgtEl>
                                          <p:spTgt spid="5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wipe(up)">
                                      <p:cBhvr>
                                        <p:cTn id="32" dur="250"/>
                                        <p:tgtEl>
                                          <p:spTgt spid="5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up)">
                                      <p:cBhvr>
                                        <p:cTn id="37" dur="300"/>
                                        <p:tgtEl>
                                          <p:spTgt spid="4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wipe(up)">
                                      <p:cBhvr>
                                        <p:cTn id="42" dur="250"/>
                                        <p:tgtEl>
                                          <p:spTgt spid="5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up)">
                                      <p:cBhvr>
                                        <p:cTn id="47" dur="250"/>
                                        <p:tgtEl>
                                          <p:spTgt spid="5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wipe(up)">
                                      <p:cBhvr>
                                        <p:cTn id="52" dur="250"/>
                                        <p:tgtEl>
                                          <p:spTgt spid="57"/>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wipe(up)">
                                      <p:cBhvr>
                                        <p:cTn id="57" dur="250"/>
                                        <p:tgtEl>
                                          <p:spTgt spid="58"/>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59"/>
                                        </p:tgtEl>
                                        <p:attrNameLst>
                                          <p:attrName>style.visibility</p:attrName>
                                        </p:attrNameLst>
                                      </p:cBhvr>
                                      <p:to>
                                        <p:strVal val="visible"/>
                                      </p:to>
                                    </p:set>
                                    <p:animEffect transition="in" filter="wipe(up)">
                                      <p:cBhvr>
                                        <p:cTn id="62" dur="250"/>
                                        <p:tgtEl>
                                          <p:spTgt spid="59"/>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wipe(up)">
                                      <p:cBhvr>
                                        <p:cTn id="67" dur="250"/>
                                        <p:tgtEl>
                                          <p:spTgt spid="60"/>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grpId="0" nodeType="click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wipe(up)">
                                      <p:cBhvr>
                                        <p:cTn id="72" dur="25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2" grpId="0" bldLvl="0" animBg="1"/>
      <p:bldP spid="53" grpId="0" bldLvl="0" animBg="1"/>
      <p:bldP spid="54" grpId="0" bldLvl="0" animBg="1"/>
      <p:bldP spid="55" grpId="0" bldLvl="0" animBg="1"/>
      <p:bldP spid="56" grpId="0" bldLvl="0" animBg="1"/>
      <p:bldP spid="57" grpId="0" bldLvl="0" animBg="1"/>
      <p:bldP spid="58" grpId="0" bldLvl="0" animBg="1"/>
      <p:bldP spid="59" grpId="0" bldLvl="0" animBg="1"/>
      <p:bldP spid="60" grpId="0" bldLvl="0" animBg="1"/>
      <p:bldP spid="66"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1" name="图片占位符 60" descr="0001"/>
          <p:cNvPicPr>
            <a:picLocks noChangeAspect="1"/>
          </p:cNvPicPr>
          <p:nvPr>
            <p:ph type="pic" sz="quarter" idx="10"/>
          </p:nvPr>
        </p:nvPicPr>
        <p:blipFill>
          <a:blip r:embed="rId1"/>
          <a:stretch>
            <a:fillRect/>
          </a:stretch>
        </p:blipFill>
        <p:spPr>
          <a:xfrm>
            <a:off x="6985" y="0"/>
            <a:ext cx="12177395" cy="6858000"/>
          </a:xfrm>
          <a:prstGeom prst="rect">
            <a:avLst/>
          </a:prstGeom>
        </p:spPr>
      </p:pic>
      <p:sp>
        <p:nvSpPr>
          <p:cNvPr id="63" name="Прямоугольник 8"/>
          <p:cNvSpPr/>
          <p:nvPr/>
        </p:nvSpPr>
        <p:spPr>
          <a:xfrm>
            <a:off x="-1" y="0"/>
            <a:ext cx="12192001" cy="6857999"/>
          </a:xfrm>
          <a:prstGeom prst="rect">
            <a:avLst/>
          </a:prstGeom>
          <a:gradFill>
            <a:gsLst>
              <a:gs pos="6000">
                <a:srgbClr val="0C6CE2">
                  <a:alpha val="94000"/>
                  <a:lumMod val="54000"/>
                </a:srgbClr>
              </a:gs>
              <a:gs pos="100000">
                <a:srgbClr val="C00000">
                  <a:alpha val="41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dirty="0"/>
          </a:p>
        </p:txBody>
      </p:sp>
      <p:graphicFrame>
        <p:nvGraphicFramePr>
          <p:cNvPr id="54" name="表格 53"/>
          <p:cNvGraphicFramePr/>
          <p:nvPr>
            <p:custDataLst>
              <p:tags r:id="rId2"/>
            </p:custDataLst>
          </p:nvPr>
        </p:nvGraphicFramePr>
        <p:xfrm>
          <a:off x="6271659" y="301444"/>
          <a:ext cx="5257800" cy="6315710"/>
        </p:xfrm>
        <a:graphic>
          <a:graphicData uri="http://schemas.openxmlformats.org/drawingml/2006/table">
            <a:tbl>
              <a:tblPr firstRow="1" bandRow="1">
                <a:tableStyleId>{17292A2E-F333-43FB-9621-5CBBE7FDCDCB}</a:tableStyleId>
              </a:tblPr>
              <a:tblGrid>
                <a:gridCol w="1877695"/>
                <a:gridCol w="3380105"/>
              </a:tblGrid>
              <a:tr h="601345">
                <a:tc gridSpan="2">
                  <a:txBody>
                    <a:bodyPr/>
                    <a:p>
                      <a:pPr indent="0" algn="ctr">
                        <a:lnSpc>
                          <a:spcPct val="120000"/>
                        </a:lnSpc>
                        <a:spcBef>
                          <a:spcPts val="0"/>
                        </a:spcBef>
                        <a:spcAft>
                          <a:spcPts val="0"/>
                        </a:spcAft>
                        <a:buNone/>
                      </a:pPr>
                      <a:r>
                        <a:rPr lang="en-US" altLang="zh-CN" sz="2400" spc="120" dirty="0">
                          <a:solidFill>
                            <a:schemeClr val="bg1"/>
                          </a:solidFill>
                        </a:rPr>
                        <a:t>Specification</a:t>
                      </a:r>
                      <a:endParaRPr lang="en-US" altLang="zh-CN" sz="2400" spc="120" dirty="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solidFill>
                      <a:srgbClr val="00B0F0"/>
                    </a:solidFill>
                  </a:tcPr>
                </a:tc>
                <a:tc hMerge="1">
                  <a:tcPr anchor="ctr">
                    <a:lnR w="12700">
                      <a:solidFill>
                        <a:srgbClr val="00B0F0"/>
                      </a:solidFill>
                      <a:prstDash val="sysDot"/>
                    </a:lnR>
                    <a:lnT w="12700">
                      <a:solidFill>
                        <a:srgbClr val="00B0F0"/>
                      </a:solidFill>
                      <a:prstDash val="sysDot"/>
                    </a:lnT>
                    <a:lnB w="12700">
                      <a:solidFill>
                        <a:srgbClr val="00B0F0"/>
                      </a:solidFill>
                      <a:prstDash val="sysDot"/>
                    </a:lnB>
                  </a:tcPr>
                </a:tc>
              </a:tr>
              <a:tr h="602615">
                <a:tc>
                  <a:txBody>
                    <a:bodyPr/>
                    <a:p>
                      <a:pPr indent="0" algn="ctr">
                        <a:lnSpc>
                          <a:spcPct val="120000"/>
                        </a:lnSpc>
                        <a:spcBef>
                          <a:spcPts val="0"/>
                        </a:spcBef>
                        <a:spcAft>
                          <a:spcPts val="0"/>
                        </a:spcAft>
                        <a:buNone/>
                      </a:pPr>
                      <a:r>
                        <a:rPr lang="zh-CN" altLang="en-US" sz="1300" b="1" spc="120">
                          <a:solidFill>
                            <a:schemeClr val="bg1"/>
                          </a:solidFill>
                        </a:rPr>
                        <a:t>Magnetic wave（</a:t>
                      </a:r>
                      <a:r>
                        <a:rPr lang="en-US" altLang="zh-CN" sz="1300" b="1" spc="120">
                          <a:solidFill>
                            <a:schemeClr val="bg1"/>
                          </a:solidFill>
                        </a:rPr>
                        <a:t>energy</a:t>
                      </a:r>
                      <a:r>
                        <a:rPr lang="zh-CN" altLang="en-US" sz="1300" b="1" spc="120">
                          <a:solidFill>
                            <a:schemeClr val="bg1"/>
                          </a:solidFill>
                        </a:rPr>
                        <a:t>）</a:t>
                      </a:r>
                      <a:endParaRPr lang="zh-CN" altLang="en-US" sz="1300" b="1" spc="12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c>
                  <a:txBody>
                    <a:bodyPr/>
                    <a:p>
                      <a:pPr indent="0" algn="l">
                        <a:lnSpc>
                          <a:spcPct val="120000"/>
                        </a:lnSpc>
                        <a:spcBef>
                          <a:spcPts val="0"/>
                        </a:spcBef>
                        <a:spcAft>
                          <a:spcPts val="0"/>
                        </a:spcAft>
                        <a:buNone/>
                      </a:pPr>
                      <a:r>
                        <a:rPr lang="en-US" altLang="zh-CN" sz="1300" b="1" spc="120">
                          <a:solidFill>
                            <a:schemeClr val="bg1"/>
                          </a:solidFill>
                        </a:rPr>
                        <a:t>0-7tesla</a:t>
                      </a:r>
                      <a:endParaRPr lang="en-US" altLang="zh-CN" sz="1300" b="1" spc="12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r>
              <a:tr h="373882">
                <a:tc>
                  <a:txBody>
                    <a:bodyPr/>
                    <a:p>
                      <a:pPr indent="0" algn="ctr">
                        <a:lnSpc>
                          <a:spcPct val="120000"/>
                        </a:lnSpc>
                        <a:spcBef>
                          <a:spcPts val="0"/>
                        </a:spcBef>
                        <a:spcAft>
                          <a:spcPts val="0"/>
                        </a:spcAft>
                        <a:buNone/>
                      </a:pPr>
                      <a:r>
                        <a:rPr lang="en-US" altLang="zh-CN" sz="1300" b="1" spc="120">
                          <a:solidFill>
                            <a:schemeClr val="bg1"/>
                          </a:solidFill>
                        </a:rPr>
                        <a:t>VOltage</a:t>
                      </a:r>
                      <a:endParaRPr lang="en-US" altLang="zh-CN" sz="1300" b="1" spc="12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c>
                  <a:txBody>
                    <a:bodyPr/>
                    <a:p>
                      <a:pPr indent="0" algn="l">
                        <a:lnSpc>
                          <a:spcPct val="120000"/>
                        </a:lnSpc>
                        <a:spcBef>
                          <a:spcPts val="0"/>
                        </a:spcBef>
                        <a:spcAft>
                          <a:spcPts val="0"/>
                        </a:spcAft>
                        <a:buNone/>
                      </a:pPr>
                      <a:r>
                        <a:rPr lang="en-US" altLang="zh-CN" sz="1300" b="1" spc="120">
                          <a:solidFill>
                            <a:schemeClr val="bg1"/>
                          </a:solidFill>
                        </a:rPr>
                        <a:t>220V  </a:t>
                      </a:r>
                      <a:endParaRPr lang="en-US" altLang="zh-CN" sz="1300" b="1" spc="12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r>
              <a:tr h="373882">
                <a:tc>
                  <a:txBody>
                    <a:bodyPr/>
                    <a:p>
                      <a:pPr indent="0" algn="ctr">
                        <a:lnSpc>
                          <a:spcPct val="120000"/>
                        </a:lnSpc>
                        <a:spcBef>
                          <a:spcPts val="0"/>
                        </a:spcBef>
                        <a:spcAft>
                          <a:spcPts val="0"/>
                        </a:spcAft>
                        <a:buNone/>
                      </a:pPr>
                      <a:r>
                        <a:rPr lang="en-US" altLang="zh-CN" sz="1300" b="1" spc="120">
                          <a:solidFill>
                            <a:schemeClr val="bg1"/>
                          </a:solidFill>
                        </a:rPr>
                        <a:t>Out put power</a:t>
                      </a:r>
                      <a:endParaRPr lang="en-US" altLang="zh-CN" sz="1300" b="1" spc="12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c>
                  <a:txBody>
                    <a:bodyPr/>
                    <a:p>
                      <a:pPr indent="0" algn="l">
                        <a:lnSpc>
                          <a:spcPct val="120000"/>
                        </a:lnSpc>
                        <a:spcBef>
                          <a:spcPts val="0"/>
                        </a:spcBef>
                        <a:spcAft>
                          <a:spcPts val="0"/>
                        </a:spcAft>
                        <a:buNone/>
                      </a:pPr>
                      <a:r>
                        <a:rPr lang="en-US" altLang="zh-CN" sz="1300" b="1" spc="120">
                          <a:solidFill>
                            <a:schemeClr val="bg1"/>
                          </a:solidFill>
                        </a:rPr>
                        <a:t>4300W</a:t>
                      </a:r>
                      <a:endParaRPr lang="en-US" altLang="zh-CN" sz="1300" b="1" spc="12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r>
              <a:tr h="373882">
                <a:tc>
                  <a:txBody>
                    <a:bodyPr/>
                    <a:p>
                      <a:pPr indent="0" algn="ctr">
                        <a:lnSpc>
                          <a:spcPct val="120000"/>
                        </a:lnSpc>
                        <a:spcBef>
                          <a:spcPts val="0"/>
                        </a:spcBef>
                        <a:spcAft>
                          <a:spcPts val="0"/>
                        </a:spcAft>
                        <a:buNone/>
                      </a:pPr>
                      <a:r>
                        <a:rPr lang="en-US" altLang="zh-CN" sz="1300" b="1" spc="120">
                          <a:solidFill>
                            <a:schemeClr val="bg1"/>
                          </a:solidFill>
                        </a:rPr>
                        <a:t>Frequency</a:t>
                      </a:r>
                      <a:endParaRPr lang="en-US" altLang="zh-CN" sz="1300" b="1" spc="12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c>
                  <a:txBody>
                    <a:bodyPr/>
                    <a:p>
                      <a:pPr indent="0" algn="l">
                        <a:lnSpc>
                          <a:spcPct val="120000"/>
                        </a:lnSpc>
                        <a:spcBef>
                          <a:spcPts val="0"/>
                        </a:spcBef>
                        <a:spcAft>
                          <a:spcPts val="0"/>
                        </a:spcAft>
                        <a:buNone/>
                      </a:pPr>
                      <a:r>
                        <a:rPr lang="en-US" altLang="zh-CN" sz="1300" b="1" spc="120" dirty="0">
                          <a:solidFill>
                            <a:schemeClr val="bg1"/>
                          </a:solidFill>
                        </a:rPr>
                        <a:t>F1:1-10Hz      F2:1-100Hz</a:t>
                      </a:r>
                      <a:endParaRPr lang="en-US" altLang="zh-CN" sz="1300" b="1" spc="120" dirty="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r>
              <a:tr h="373882">
                <a:tc>
                  <a:txBody>
                    <a:bodyPr/>
                    <a:p>
                      <a:pPr indent="0" algn="ctr">
                        <a:lnSpc>
                          <a:spcPct val="120000"/>
                        </a:lnSpc>
                        <a:spcBef>
                          <a:spcPts val="0"/>
                        </a:spcBef>
                        <a:spcAft>
                          <a:spcPts val="0"/>
                        </a:spcAft>
                        <a:buNone/>
                      </a:pPr>
                      <a:r>
                        <a:rPr lang="en-US" altLang="zh-CN" sz="1300" b="1" spc="120">
                          <a:solidFill>
                            <a:schemeClr val="bg1"/>
                          </a:solidFill>
                        </a:rPr>
                        <a:t>pulse width</a:t>
                      </a:r>
                      <a:endParaRPr lang="en-US" altLang="zh-CN" sz="1300" b="1" spc="12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c>
                  <a:txBody>
                    <a:bodyPr/>
                    <a:p>
                      <a:pPr indent="0" algn="l">
                        <a:lnSpc>
                          <a:spcPct val="120000"/>
                        </a:lnSpc>
                        <a:spcBef>
                          <a:spcPts val="0"/>
                        </a:spcBef>
                        <a:spcAft>
                          <a:spcPts val="0"/>
                        </a:spcAft>
                        <a:buNone/>
                      </a:pPr>
                      <a:r>
                        <a:rPr lang="en-US" altLang="zh-CN" sz="1300" b="1" spc="120">
                          <a:solidFill>
                            <a:schemeClr val="bg1"/>
                          </a:solidFill>
                        </a:rPr>
                        <a:t>300us</a:t>
                      </a:r>
                      <a:endParaRPr lang="en-US" altLang="zh-CN" sz="1300" b="1" spc="12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r>
              <a:tr h="602259">
                <a:tc>
                  <a:txBody>
                    <a:bodyPr/>
                    <a:p>
                      <a:pPr indent="0" algn="ctr">
                        <a:lnSpc>
                          <a:spcPct val="120000"/>
                        </a:lnSpc>
                        <a:spcBef>
                          <a:spcPts val="0"/>
                        </a:spcBef>
                        <a:spcAft>
                          <a:spcPts val="0"/>
                        </a:spcAft>
                        <a:buNone/>
                      </a:pPr>
                      <a:r>
                        <a:rPr lang="en-US" altLang="zh-CN" sz="1300" b="1" spc="120" dirty="0">
                          <a:solidFill>
                            <a:schemeClr val="bg1"/>
                          </a:solidFill>
                        </a:rPr>
                        <a:t>Mode</a:t>
                      </a:r>
                      <a:endParaRPr lang="en-US" altLang="zh-CN" sz="1300" b="1" spc="120" dirty="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c>
                  <a:txBody>
                    <a:bodyPr/>
                    <a:p>
                      <a:pPr indent="0" algn="l">
                        <a:lnSpc>
                          <a:spcPct val="120000"/>
                        </a:lnSpc>
                        <a:spcBef>
                          <a:spcPts val="0"/>
                        </a:spcBef>
                        <a:spcAft>
                          <a:spcPts val="0"/>
                        </a:spcAft>
                        <a:buNone/>
                      </a:pPr>
                      <a:r>
                        <a:rPr lang="en-US" altLang="zh-CN" sz="1300" b="1" spc="120">
                          <a:solidFill>
                            <a:schemeClr val="bg1"/>
                          </a:solidFill>
                        </a:rPr>
                        <a:t>model-I （Sport mode）</a:t>
                      </a:r>
                      <a:endParaRPr lang="en-US" altLang="zh-CN" sz="1300" b="1" spc="120">
                        <a:solidFill>
                          <a:schemeClr val="bg1"/>
                        </a:solidFill>
                      </a:endParaRPr>
                    </a:p>
                    <a:p>
                      <a:pPr indent="0" algn="l">
                        <a:lnSpc>
                          <a:spcPct val="120000"/>
                        </a:lnSpc>
                        <a:spcBef>
                          <a:spcPts val="0"/>
                        </a:spcBef>
                        <a:spcAft>
                          <a:spcPts val="0"/>
                        </a:spcAft>
                        <a:buNone/>
                      </a:pPr>
                      <a:r>
                        <a:rPr lang="en-US" altLang="zh-CN" sz="1300" b="1" spc="120">
                          <a:solidFill>
                            <a:schemeClr val="bg1"/>
                          </a:solidFill>
                        </a:rPr>
                        <a:t>model-II </a:t>
                      </a:r>
                      <a:r>
                        <a:rPr lang="en-US" altLang="zh-CN" sz="1300" b="1" spc="120">
                          <a:solidFill>
                            <a:schemeClr val="bg1"/>
                          </a:solidFill>
                          <a:sym typeface="+mn-ea"/>
                        </a:rPr>
                        <a:t>（Gentle mode）</a:t>
                      </a:r>
                      <a:endParaRPr lang="en-US" altLang="zh-CN" sz="1300" b="1" spc="120">
                        <a:solidFill>
                          <a:schemeClr val="bg1"/>
                        </a:solidFill>
                      </a:endParaRPr>
                    </a:p>
                    <a:p>
                      <a:pPr indent="0" algn="l">
                        <a:lnSpc>
                          <a:spcPct val="120000"/>
                        </a:lnSpc>
                        <a:spcBef>
                          <a:spcPts val="0"/>
                        </a:spcBef>
                        <a:spcAft>
                          <a:spcPts val="0"/>
                        </a:spcAft>
                        <a:buNone/>
                      </a:pPr>
                      <a:r>
                        <a:rPr lang="en-US" altLang="zh-CN" sz="1300" b="1" spc="120" dirty="0">
                          <a:solidFill>
                            <a:schemeClr val="bg1"/>
                          </a:solidFill>
                          <a:sym typeface="+mn-ea"/>
                        </a:rPr>
                        <a:t>model-</a:t>
                      </a:r>
                      <a:r>
                        <a:rPr lang="en-US" altLang="zh-CN" sz="1300" b="1" spc="120" dirty="0" err="1">
                          <a:solidFill>
                            <a:schemeClr val="bg1"/>
                          </a:solidFill>
                          <a:sym typeface="+mn-ea"/>
                        </a:rPr>
                        <a:t>Ⅲ</a:t>
                      </a:r>
                      <a:r>
                        <a:rPr lang="en-US" altLang="zh-CN" sz="1300" b="1" spc="120">
                          <a:solidFill>
                            <a:schemeClr val="bg1"/>
                          </a:solidFill>
                          <a:sym typeface="+mn-ea"/>
                        </a:rPr>
                        <a:t>（Professional mode）</a:t>
                      </a:r>
                      <a:endParaRPr lang="en-US" altLang="zh-CN" sz="1300" b="1" spc="120">
                        <a:solidFill>
                          <a:schemeClr val="bg1"/>
                        </a:solidFill>
                        <a:sym typeface="+mn-ea"/>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r>
              <a:tr h="373882">
                <a:tc>
                  <a:txBody>
                    <a:bodyPr/>
                    <a:p>
                      <a:pPr indent="0" algn="ctr">
                        <a:lnSpc>
                          <a:spcPct val="120000"/>
                        </a:lnSpc>
                        <a:spcBef>
                          <a:spcPts val="0"/>
                        </a:spcBef>
                        <a:spcAft>
                          <a:spcPts val="0"/>
                        </a:spcAft>
                        <a:buNone/>
                      </a:pPr>
                      <a:r>
                        <a:rPr lang="en-US" altLang="zh-CN" sz="1300" b="1" spc="120">
                          <a:solidFill>
                            <a:schemeClr val="bg1"/>
                          </a:solidFill>
                        </a:rPr>
                        <a:t>screen</a:t>
                      </a:r>
                      <a:endParaRPr lang="en-US" altLang="zh-CN" sz="1300" b="1" spc="12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c>
                  <a:txBody>
                    <a:bodyPr/>
                    <a:p>
                      <a:pPr indent="0" algn="l">
                        <a:lnSpc>
                          <a:spcPct val="120000"/>
                        </a:lnSpc>
                        <a:spcBef>
                          <a:spcPts val="0"/>
                        </a:spcBef>
                        <a:spcAft>
                          <a:spcPts val="0"/>
                        </a:spcAft>
                        <a:buNone/>
                      </a:pPr>
                      <a:r>
                        <a:rPr lang="en-US" altLang="zh-CN" sz="1300" b="1" spc="120">
                          <a:solidFill>
                            <a:schemeClr val="bg1"/>
                          </a:solidFill>
                        </a:rPr>
                        <a:t>10.4 inch</a:t>
                      </a:r>
                      <a:endParaRPr lang="en-US" altLang="zh-CN" sz="1300" b="1" spc="12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r>
              <a:tr h="601011">
                <a:tc>
                  <a:txBody>
                    <a:bodyPr/>
                    <a:p>
                      <a:pPr indent="0" algn="ctr">
                        <a:lnSpc>
                          <a:spcPct val="120000"/>
                        </a:lnSpc>
                        <a:spcBef>
                          <a:spcPts val="0"/>
                        </a:spcBef>
                        <a:spcAft>
                          <a:spcPts val="0"/>
                        </a:spcAft>
                        <a:buNone/>
                      </a:pPr>
                      <a:r>
                        <a:rPr lang="en-US" altLang="zh-CN" sz="1300" b="1" spc="120">
                          <a:solidFill>
                            <a:schemeClr val="bg1"/>
                          </a:solidFill>
                        </a:rPr>
                        <a:t>Treatment handle</a:t>
                      </a:r>
                      <a:endParaRPr lang="en-US" altLang="zh-CN" sz="1300" b="1" spc="12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c>
                  <a:txBody>
                    <a:bodyPr/>
                    <a:p>
                      <a:pPr indent="0" algn="l">
                        <a:lnSpc>
                          <a:spcPct val="120000"/>
                        </a:lnSpc>
                        <a:spcBef>
                          <a:spcPts val="0"/>
                        </a:spcBef>
                        <a:spcAft>
                          <a:spcPts val="0"/>
                        </a:spcAft>
                        <a:buNone/>
                      </a:pPr>
                      <a:r>
                        <a:rPr lang="en-US" altLang="zh-CN" sz="1300" b="1" spc="120">
                          <a:solidFill>
                            <a:schemeClr val="bg1"/>
                          </a:solidFill>
                        </a:rPr>
                        <a:t> 4 handles</a:t>
                      </a:r>
                      <a:endParaRPr lang="en-US" altLang="zh-CN" sz="1300" b="1" spc="12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r>
              <a:tr h="373882">
                <a:tc>
                  <a:txBody>
                    <a:bodyPr/>
                    <a:p>
                      <a:pPr indent="0" algn="ctr">
                        <a:lnSpc>
                          <a:spcPct val="120000"/>
                        </a:lnSpc>
                        <a:spcBef>
                          <a:spcPts val="0"/>
                        </a:spcBef>
                        <a:spcAft>
                          <a:spcPts val="0"/>
                        </a:spcAft>
                        <a:buNone/>
                      </a:pPr>
                      <a:r>
                        <a:rPr lang="en-US" altLang="zh-CN" sz="1300" b="1" spc="120" dirty="0">
                          <a:solidFill>
                            <a:schemeClr val="bg1"/>
                          </a:solidFill>
                        </a:rPr>
                        <a:t>machine size</a:t>
                      </a:r>
                      <a:endParaRPr lang="en-US" altLang="zh-CN" sz="1300" b="1" spc="120" dirty="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c>
                  <a:txBody>
                    <a:bodyPr/>
                    <a:p>
                      <a:pPr indent="0" algn="l">
                        <a:lnSpc>
                          <a:spcPct val="120000"/>
                        </a:lnSpc>
                        <a:spcBef>
                          <a:spcPts val="0"/>
                        </a:spcBef>
                        <a:spcAft>
                          <a:spcPts val="0"/>
                        </a:spcAft>
                        <a:buNone/>
                      </a:pPr>
                      <a:r>
                        <a:rPr lang="en-US" altLang="zh-CN" sz="1300" b="1" spc="120">
                          <a:solidFill>
                            <a:schemeClr val="bg1"/>
                          </a:solidFill>
                        </a:rPr>
                        <a:t>1500mm*360mm*520mm</a:t>
                      </a:r>
                      <a:endParaRPr lang="en-US" altLang="zh-CN" sz="1300" b="1" spc="12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r>
              <a:tr h="373882">
                <a:tc>
                  <a:txBody>
                    <a:bodyPr/>
                    <a:p>
                      <a:pPr indent="0" algn="ctr">
                        <a:lnSpc>
                          <a:spcPct val="120000"/>
                        </a:lnSpc>
                        <a:spcBef>
                          <a:spcPts val="0"/>
                        </a:spcBef>
                        <a:spcAft>
                          <a:spcPts val="0"/>
                        </a:spcAft>
                        <a:buNone/>
                      </a:pPr>
                      <a:r>
                        <a:rPr lang="en-US" altLang="zh-CN" sz="1300" b="1" spc="120">
                          <a:solidFill>
                            <a:schemeClr val="bg1"/>
                          </a:solidFill>
                        </a:rPr>
                        <a:t>package size</a:t>
                      </a:r>
                      <a:endParaRPr lang="en-US" altLang="zh-CN" sz="1300" b="1" spc="12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c>
                  <a:txBody>
                    <a:bodyPr/>
                    <a:p>
                      <a:pPr indent="0" algn="l">
                        <a:lnSpc>
                          <a:spcPct val="120000"/>
                        </a:lnSpc>
                        <a:spcBef>
                          <a:spcPts val="0"/>
                        </a:spcBef>
                        <a:spcAft>
                          <a:spcPts val="0"/>
                        </a:spcAft>
                        <a:buNone/>
                      </a:pPr>
                      <a:r>
                        <a:rPr lang="en-US" altLang="zh-CN" sz="1300" b="1" spc="120">
                          <a:solidFill>
                            <a:schemeClr val="bg1"/>
                          </a:solidFill>
                        </a:rPr>
                        <a:t>1150mm*540mm*840mm</a:t>
                      </a:r>
                      <a:endParaRPr lang="en-US" altLang="zh-CN" sz="1300" b="1" spc="12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r>
              <a:tr h="373882">
                <a:tc>
                  <a:txBody>
                    <a:bodyPr/>
                    <a:p>
                      <a:pPr indent="0" algn="ctr">
                        <a:lnSpc>
                          <a:spcPct val="120000"/>
                        </a:lnSpc>
                        <a:spcBef>
                          <a:spcPts val="0"/>
                        </a:spcBef>
                        <a:spcAft>
                          <a:spcPts val="0"/>
                        </a:spcAft>
                        <a:buNone/>
                      </a:pPr>
                      <a:r>
                        <a:rPr lang="en-US" altLang="zh-CN" sz="1300" b="1" spc="120">
                          <a:solidFill>
                            <a:schemeClr val="bg1"/>
                          </a:solidFill>
                        </a:rPr>
                        <a:t>Net weight</a:t>
                      </a:r>
                      <a:endParaRPr lang="en-US" altLang="zh-CN" sz="1300" b="1" spc="12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c>
                  <a:txBody>
                    <a:bodyPr/>
                    <a:p>
                      <a:pPr indent="0" algn="l">
                        <a:lnSpc>
                          <a:spcPct val="120000"/>
                        </a:lnSpc>
                        <a:spcBef>
                          <a:spcPts val="0"/>
                        </a:spcBef>
                        <a:spcAft>
                          <a:spcPts val="0"/>
                        </a:spcAft>
                        <a:buNone/>
                      </a:pPr>
                      <a:r>
                        <a:rPr lang="en-US" altLang="zh-CN" sz="1300" b="1" spc="120">
                          <a:solidFill>
                            <a:schemeClr val="bg1"/>
                          </a:solidFill>
                        </a:rPr>
                        <a:t>75kg</a:t>
                      </a:r>
                      <a:endParaRPr lang="en-US" altLang="zh-CN" sz="1300" b="1" spc="12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r>
              <a:tr h="373882">
                <a:tc>
                  <a:txBody>
                    <a:bodyPr/>
                    <a:p>
                      <a:pPr indent="0" algn="ctr">
                        <a:lnSpc>
                          <a:spcPct val="120000"/>
                        </a:lnSpc>
                        <a:spcBef>
                          <a:spcPts val="0"/>
                        </a:spcBef>
                        <a:spcAft>
                          <a:spcPts val="0"/>
                        </a:spcAft>
                        <a:buNone/>
                      </a:pPr>
                      <a:r>
                        <a:rPr lang="en-US" altLang="zh-CN" sz="1300" b="1" spc="120">
                          <a:solidFill>
                            <a:schemeClr val="bg1"/>
                          </a:solidFill>
                        </a:rPr>
                        <a:t>Gross weight</a:t>
                      </a:r>
                      <a:endParaRPr lang="en-US" altLang="zh-CN" sz="1300" b="1" spc="12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c>
                  <a:txBody>
                    <a:bodyPr/>
                    <a:p>
                      <a:pPr indent="0" algn="l">
                        <a:lnSpc>
                          <a:spcPct val="120000"/>
                        </a:lnSpc>
                        <a:spcBef>
                          <a:spcPts val="0"/>
                        </a:spcBef>
                        <a:spcAft>
                          <a:spcPts val="0"/>
                        </a:spcAft>
                        <a:buNone/>
                      </a:pPr>
                      <a:r>
                        <a:rPr lang="en-US" altLang="zh-CN" sz="1300" b="1" spc="120" dirty="0">
                          <a:solidFill>
                            <a:schemeClr val="bg1"/>
                          </a:solidFill>
                        </a:rPr>
                        <a:t>105kg</a:t>
                      </a:r>
                      <a:endParaRPr lang="en-US" altLang="zh-CN" sz="1300" b="1" spc="120" dirty="0">
                        <a:solidFill>
                          <a:schemeClr val="bg1"/>
                        </a:solidFill>
                      </a:endParaRPr>
                    </a:p>
                  </a:txBody>
                  <a:tcPr marL="133350" marR="133350" marT="80963" marB="80963" anchor="ctr">
                    <a:lnL w="12700">
                      <a:solidFill>
                        <a:srgbClr val="00B0F0"/>
                      </a:solidFill>
                      <a:prstDash val="sysDot"/>
                    </a:lnL>
                    <a:lnR w="12700">
                      <a:solidFill>
                        <a:srgbClr val="00B0F0"/>
                      </a:solidFill>
                      <a:prstDash val="sysDot"/>
                    </a:lnR>
                    <a:lnT w="12700">
                      <a:solidFill>
                        <a:srgbClr val="00B0F0"/>
                      </a:solidFill>
                      <a:prstDash val="sysDot"/>
                    </a:lnT>
                    <a:lnB w="12700">
                      <a:solidFill>
                        <a:srgbClr val="00B0F0"/>
                      </a:solidFill>
                      <a:prstDash val="sysDot"/>
                    </a:lnB>
                    <a:lnTlToBr>
                      <a:noFill/>
                    </a:lnTlToBr>
                    <a:lnBlToTr>
                      <a:noFill/>
                    </a:lnBlToTr>
                  </a:tcPr>
                </a:tc>
              </a:tr>
            </a:tbl>
          </a:graphicData>
        </a:graphic>
      </p:graphicFrame>
      <p:pic>
        <p:nvPicPr>
          <p:cNvPr id="67" name="图片 66" descr="66.6"/>
          <p:cNvPicPr>
            <a:picLocks noChangeAspect="1"/>
          </p:cNvPicPr>
          <p:nvPr/>
        </p:nvPicPr>
        <p:blipFill>
          <a:blip r:embed="rId3"/>
          <a:stretch>
            <a:fillRect/>
          </a:stretch>
        </p:blipFill>
        <p:spPr>
          <a:xfrm>
            <a:off x="4279900" y="434975"/>
            <a:ext cx="1132205" cy="6155055"/>
          </a:xfrm>
          <a:prstGeom prst="rect">
            <a:avLst/>
          </a:prstGeom>
        </p:spPr>
      </p:pic>
      <p:pic>
        <p:nvPicPr>
          <p:cNvPr id="4" name="图片 3" descr="5"/>
          <p:cNvPicPr>
            <a:picLocks noChangeAspect="1"/>
          </p:cNvPicPr>
          <p:nvPr/>
        </p:nvPicPr>
        <p:blipFill>
          <a:blip r:embed="rId4"/>
          <a:srcRect l="30417" r="40208"/>
          <a:stretch>
            <a:fillRect/>
          </a:stretch>
        </p:blipFill>
        <p:spPr>
          <a:xfrm>
            <a:off x="685165" y="1082675"/>
            <a:ext cx="2467610" cy="5718175"/>
          </a:xfrm>
          <a:prstGeom prst="rect">
            <a:avLst/>
          </a:prstGeom>
        </p:spPr>
      </p:pic>
      <p:sp>
        <p:nvSpPr>
          <p:cNvPr id="78" name="文本框 77"/>
          <p:cNvSpPr txBox="1"/>
          <p:nvPr/>
        </p:nvSpPr>
        <p:spPr>
          <a:xfrm>
            <a:off x="474980" y="450850"/>
            <a:ext cx="3621405" cy="553085"/>
          </a:xfrm>
          <a:prstGeom prst="rect">
            <a:avLst/>
          </a:prstGeom>
          <a:noFill/>
        </p:spPr>
        <p:txBody>
          <a:bodyPr wrap="square" rtlCol="0">
            <a:spAutoFit/>
          </a:bodyPr>
          <a:p>
            <a:pPr algn="l"/>
            <a:r>
              <a:rPr lang="en-US" sz="3000" b="1" cap="all" dirty="0">
                <a:solidFill>
                  <a:schemeClr val="bg1"/>
                </a:solidFill>
                <a:uFillTx/>
                <a:ea typeface="+mj-ea"/>
                <a:cs typeface="+mn-lt"/>
              </a:rPr>
              <a:t>Specification</a:t>
            </a:r>
            <a:endParaRPr lang="en-US" sz="3000" b="1" cap="all" dirty="0">
              <a:solidFill>
                <a:schemeClr val="bg1"/>
              </a:solidFill>
              <a:uFillTx/>
              <a:ea typeface="+mj-ea"/>
              <a:cs typeface="+mn-lt"/>
            </a:endParaRPr>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up)">
                                      <p:cBhvr>
                                        <p:cTn id="7" dur="4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 name="图片 8" descr="图片2"/>
          <p:cNvPicPr>
            <a:picLocks noChangeAspect="1"/>
          </p:cNvPicPr>
          <p:nvPr/>
        </p:nvPicPr>
        <p:blipFill>
          <a:blip r:embed="rId1"/>
          <a:stretch>
            <a:fillRect/>
          </a:stretch>
        </p:blipFill>
        <p:spPr>
          <a:xfrm>
            <a:off x="0" y="0"/>
            <a:ext cx="12192000" cy="6858000"/>
          </a:xfrm>
          <a:prstGeom prst="rect">
            <a:avLst/>
          </a:prstGeom>
        </p:spPr>
      </p:pic>
      <p:sp>
        <p:nvSpPr>
          <p:cNvPr id="3" name="Shapes"/>
          <p:cNvSpPr/>
          <p:nvPr/>
        </p:nvSpPr>
        <p:spPr>
          <a:xfrm>
            <a:off x="9312910" y="871220"/>
            <a:ext cx="1674495" cy="5160010"/>
          </a:xfrm>
          <a:prstGeom prst="rect">
            <a:avLst/>
          </a:prstGeom>
          <a:solidFill>
            <a:srgbClr val="00B0F0">
              <a:alpha val="17000"/>
            </a:srgbClr>
          </a:solidFill>
          <a:ln>
            <a:noFill/>
          </a:ln>
        </p:spPr>
        <p:txBody>
          <a:bodyPr vert="horz" wrap="square" lIns="91440" tIns="45720" rIns="91440" bIns="45720" numCol="1" anchor="t" anchorCtr="0" compatLnSpc="1"/>
          <a:p>
            <a:endParaRPr lang="en-ID">
              <a:solidFill>
                <a:schemeClr val="tx1"/>
              </a:solidFill>
            </a:endParaRPr>
          </a:p>
        </p:txBody>
      </p:sp>
      <p:sp>
        <p:nvSpPr>
          <p:cNvPr id="2" name="Shapes"/>
          <p:cNvSpPr/>
          <p:nvPr/>
        </p:nvSpPr>
        <p:spPr>
          <a:xfrm>
            <a:off x="7600315" y="877570"/>
            <a:ext cx="1674495" cy="3310255"/>
          </a:xfrm>
          <a:prstGeom prst="rect">
            <a:avLst/>
          </a:prstGeom>
          <a:solidFill>
            <a:srgbClr val="00B0F0">
              <a:alpha val="15000"/>
            </a:srgbClr>
          </a:solidFill>
          <a:ln>
            <a:noFill/>
          </a:ln>
        </p:spPr>
        <p:txBody>
          <a:bodyPr vert="horz" wrap="square" lIns="91440" tIns="45720" rIns="91440" bIns="45720" numCol="1" anchor="t" anchorCtr="0" compatLnSpc="1"/>
          <a:p>
            <a:endParaRPr lang="en-ID">
              <a:solidFill>
                <a:schemeClr val="tx1"/>
              </a:solidFill>
            </a:endParaRPr>
          </a:p>
        </p:txBody>
      </p:sp>
      <p:pic>
        <p:nvPicPr>
          <p:cNvPr id="4" name="图片 3" descr="19.5"/>
          <p:cNvPicPr>
            <a:picLocks noChangeAspect="1"/>
          </p:cNvPicPr>
          <p:nvPr/>
        </p:nvPicPr>
        <p:blipFill>
          <a:blip r:embed="rId2"/>
          <a:stretch>
            <a:fillRect/>
          </a:stretch>
        </p:blipFill>
        <p:spPr>
          <a:xfrm>
            <a:off x="7550785" y="769620"/>
            <a:ext cx="1829435" cy="1852930"/>
          </a:xfrm>
          <a:prstGeom prst="rect">
            <a:avLst/>
          </a:prstGeom>
        </p:spPr>
      </p:pic>
      <p:pic>
        <p:nvPicPr>
          <p:cNvPr id="5" name="图片 4" descr="19.6"/>
          <p:cNvPicPr>
            <a:picLocks noChangeAspect="1"/>
          </p:cNvPicPr>
          <p:nvPr/>
        </p:nvPicPr>
        <p:blipFill>
          <a:blip r:embed="rId3"/>
          <a:stretch>
            <a:fillRect/>
          </a:stretch>
        </p:blipFill>
        <p:spPr>
          <a:xfrm>
            <a:off x="7575550" y="2349500"/>
            <a:ext cx="1779905" cy="1978660"/>
          </a:xfrm>
          <a:prstGeom prst="rect">
            <a:avLst/>
          </a:prstGeom>
        </p:spPr>
      </p:pic>
      <p:pic>
        <p:nvPicPr>
          <p:cNvPr id="6" name="图片 5" descr="19.3"/>
          <p:cNvPicPr>
            <a:picLocks noChangeAspect="1"/>
          </p:cNvPicPr>
          <p:nvPr/>
        </p:nvPicPr>
        <p:blipFill>
          <a:blip r:embed="rId4"/>
          <a:stretch>
            <a:fillRect/>
          </a:stretch>
        </p:blipFill>
        <p:spPr>
          <a:xfrm>
            <a:off x="9175750" y="4156710"/>
            <a:ext cx="2013585" cy="2039620"/>
          </a:xfrm>
          <a:prstGeom prst="rect">
            <a:avLst/>
          </a:prstGeom>
        </p:spPr>
      </p:pic>
      <p:pic>
        <p:nvPicPr>
          <p:cNvPr id="7" name="图片 6" descr="19.1"/>
          <p:cNvPicPr>
            <a:picLocks noChangeAspect="1"/>
          </p:cNvPicPr>
          <p:nvPr/>
        </p:nvPicPr>
        <p:blipFill>
          <a:blip r:embed="rId5"/>
          <a:stretch>
            <a:fillRect/>
          </a:stretch>
        </p:blipFill>
        <p:spPr>
          <a:xfrm>
            <a:off x="9260840" y="730250"/>
            <a:ext cx="1778635" cy="1801495"/>
          </a:xfrm>
          <a:prstGeom prst="rect">
            <a:avLst/>
          </a:prstGeom>
        </p:spPr>
      </p:pic>
      <p:pic>
        <p:nvPicPr>
          <p:cNvPr id="8" name="图片 7" descr="19.2"/>
          <p:cNvPicPr>
            <a:picLocks noChangeAspect="1"/>
          </p:cNvPicPr>
          <p:nvPr/>
        </p:nvPicPr>
        <p:blipFill>
          <a:blip r:embed="rId6"/>
          <a:stretch>
            <a:fillRect/>
          </a:stretch>
        </p:blipFill>
        <p:spPr>
          <a:xfrm>
            <a:off x="9145270" y="2386330"/>
            <a:ext cx="2053590" cy="1905000"/>
          </a:xfrm>
          <a:prstGeom prst="rect">
            <a:avLst/>
          </a:prstGeom>
        </p:spPr>
      </p:pic>
      <p:grpSp>
        <p:nvGrpSpPr>
          <p:cNvPr id="46" name="Group 45"/>
          <p:cNvGrpSpPr/>
          <p:nvPr/>
        </p:nvGrpSpPr>
        <p:grpSpPr>
          <a:xfrm>
            <a:off x="1242060" y="2110740"/>
            <a:ext cx="2341883" cy="335915"/>
            <a:chOff x="888851" y="5485443"/>
            <a:chExt cx="1539905" cy="258762"/>
          </a:xfrm>
        </p:grpSpPr>
        <p:sp>
          <p:nvSpPr>
            <p:cNvPr id="47" name="Base Shape"/>
            <p:cNvSpPr/>
            <p:nvPr/>
          </p:nvSpPr>
          <p:spPr>
            <a:xfrm>
              <a:off x="888851" y="5485443"/>
              <a:ext cx="1393333" cy="258762"/>
            </a:xfrm>
            <a:prstGeom prst="roundRect">
              <a:avLst>
                <a:gd name="adj" fmla="val 50000"/>
              </a:avLst>
            </a:prstGeom>
            <a:solidFill>
              <a:schemeClr val="tx1">
                <a:lumMod val="85000"/>
                <a:lumOff val="15000"/>
              </a:schemeClr>
            </a:solidFill>
            <a:ln>
              <a:noFill/>
            </a:ln>
            <a:effectLst>
              <a:outerShdw blurRad="190500" rotWithShape="0">
                <a:scrgbClr r="0" g="0" b="0">
                  <a:alpha val="4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ID">
                <a:solidFill>
                  <a:schemeClr val="bg1"/>
                </a:solidFill>
              </a:endParaRPr>
            </a:p>
          </p:txBody>
        </p:sp>
        <p:sp>
          <p:nvSpPr>
            <p:cNvPr id="48" name="Header Text"/>
            <p:cNvSpPr txBox="1"/>
            <p:nvPr/>
          </p:nvSpPr>
          <p:spPr>
            <a:xfrm>
              <a:off x="1019709" y="5520576"/>
              <a:ext cx="1409047" cy="165823"/>
            </a:xfrm>
            <a:prstGeom prst="rect">
              <a:avLst/>
            </a:prstGeom>
            <a:noFill/>
          </p:spPr>
          <p:txBody>
            <a:bodyPr wrap="square" lIns="0" tIns="0" rIns="0" bIns="0" rtlCol="0">
              <a:spAutoFit/>
            </a:bodyPr>
            <a:lstStyle/>
            <a:p>
              <a:pPr algn="l"/>
              <a:r>
                <a:rPr lang="en-US" sz="1400" b="1" spc="600">
                  <a:solidFill>
                    <a:srgbClr val="00B0F0"/>
                  </a:solidFill>
                  <a:latin typeface="+mj-lt"/>
                </a:rPr>
                <a:t>Advantage</a:t>
              </a:r>
              <a:endParaRPr lang="en-US" sz="1400" b="1" spc="600">
                <a:solidFill>
                  <a:srgbClr val="00B0F0"/>
                </a:solidFill>
                <a:latin typeface="+mj-lt"/>
              </a:endParaRPr>
            </a:p>
          </p:txBody>
        </p:sp>
      </p:grpSp>
      <p:sp>
        <p:nvSpPr>
          <p:cNvPr id="78" name="文本框 77"/>
          <p:cNvSpPr txBox="1"/>
          <p:nvPr/>
        </p:nvSpPr>
        <p:spPr>
          <a:xfrm>
            <a:off x="1090930" y="1019810"/>
            <a:ext cx="3621405" cy="553085"/>
          </a:xfrm>
          <a:prstGeom prst="rect">
            <a:avLst/>
          </a:prstGeom>
          <a:noFill/>
        </p:spPr>
        <p:txBody>
          <a:bodyPr wrap="square" rtlCol="0">
            <a:spAutoFit/>
          </a:bodyPr>
          <a:p>
            <a:pPr algn="l"/>
            <a:r>
              <a:rPr lang="en-US" sz="3000" b="1" cap="all" dirty="0">
                <a:solidFill>
                  <a:srgbClr val="00B0F0"/>
                </a:solidFill>
                <a:uFillTx/>
                <a:ea typeface="+mj-ea"/>
                <a:cs typeface="+mn-lt"/>
              </a:rPr>
              <a:t>Specification</a:t>
            </a:r>
            <a:endParaRPr lang="en-US" sz="3000" b="1" cap="all" dirty="0">
              <a:solidFill>
                <a:srgbClr val="00B0F0"/>
              </a:solidFill>
              <a:uFillTx/>
              <a:ea typeface="+mj-ea"/>
              <a:cs typeface="+mn-lt"/>
            </a:endParaRPr>
          </a:p>
        </p:txBody>
      </p:sp>
      <p:sp>
        <p:nvSpPr>
          <p:cNvPr id="17" name="文本框 16"/>
          <p:cNvSpPr txBox="1"/>
          <p:nvPr/>
        </p:nvSpPr>
        <p:spPr>
          <a:xfrm>
            <a:off x="1141730" y="2548255"/>
            <a:ext cx="4694555" cy="1026160"/>
          </a:xfrm>
          <a:prstGeom prst="rect">
            <a:avLst/>
          </a:prstGeom>
          <a:noFill/>
        </p:spPr>
        <p:txBody>
          <a:bodyPr wrap="square" rtlCol="0" anchor="t">
            <a:spAutoFit/>
          </a:bodyPr>
          <a:p>
            <a:pPr fontAlgn="auto">
              <a:lnSpc>
                <a:spcPct val="150000"/>
              </a:lnSpc>
            </a:pPr>
            <a:r>
              <a:rPr lang="en-US" sz="1350">
                <a:solidFill>
                  <a:schemeClr val="bg1"/>
                </a:solidFill>
                <a:sym typeface="+mn-ea"/>
              </a:rPr>
              <a:t>The old plug is difficult for women to install.</a:t>
            </a:r>
            <a:endParaRPr lang="en-US" sz="1350">
              <a:solidFill>
                <a:schemeClr val="bg1"/>
              </a:solidFill>
              <a:sym typeface="+mn-ea"/>
            </a:endParaRPr>
          </a:p>
          <a:p>
            <a:pPr fontAlgn="auto">
              <a:lnSpc>
                <a:spcPct val="150000"/>
              </a:lnSpc>
            </a:pPr>
            <a:r>
              <a:rPr lang="en-US" sz="1350">
                <a:solidFill>
                  <a:schemeClr val="bg1"/>
                </a:solidFill>
                <a:sym typeface="+mn-ea"/>
              </a:rPr>
              <a:t>The new type adopts a screw rod to rotate and install, </a:t>
            </a:r>
            <a:endParaRPr lang="en-US" sz="1350">
              <a:solidFill>
                <a:schemeClr val="bg1"/>
              </a:solidFill>
              <a:sym typeface="+mn-ea"/>
            </a:endParaRPr>
          </a:p>
          <a:p>
            <a:pPr fontAlgn="auto">
              <a:lnSpc>
                <a:spcPct val="150000"/>
              </a:lnSpc>
            </a:pPr>
            <a:r>
              <a:rPr lang="en-US" sz="1350">
                <a:solidFill>
                  <a:schemeClr val="bg1"/>
                </a:solidFill>
                <a:sym typeface="+mn-ea"/>
              </a:rPr>
              <a:t>easy installation and no bad contact.</a:t>
            </a:r>
            <a:endParaRPr lang="en-US" sz="1350">
              <a:solidFill>
                <a:schemeClr val="bg1"/>
              </a:solidFill>
              <a:sym typeface="+mn-ea"/>
            </a:endParaRPr>
          </a:p>
        </p:txBody>
      </p:sp>
      <p:sp>
        <p:nvSpPr>
          <p:cNvPr id="18" name="PpSlideNum"/>
          <p:cNvSpPr txBox="1"/>
          <p:nvPr/>
        </p:nvSpPr>
        <p:spPr>
          <a:xfrm rot="5400000">
            <a:off x="11028538" y="3326408"/>
            <a:ext cx="1492418" cy="230505"/>
          </a:xfrm>
          <a:prstGeom prst="rect">
            <a:avLst/>
          </a:prstGeom>
          <a:noFill/>
        </p:spPr>
        <p:txBody>
          <a:bodyPr wrap="square" lIns="0" tIns="0" rIns="0" bIns="0" rtlCol="0">
            <a:spAutoFit/>
          </a:bodyPr>
          <a:lstStyle>
            <a:defPPr>
              <a:defRPr lang="en-US"/>
            </a:defPPr>
            <a:lvl1pPr>
              <a:lnSpc>
                <a:spcPct val="150000"/>
              </a:lnSpc>
              <a:defRPr sz="14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165" algn="l" defTabSz="457200" rtl="0" eaLnBrk="1" latinLnBrk="0" hangingPunct="1">
              <a:defRPr sz="1800" kern="1200">
                <a:solidFill>
                  <a:schemeClr val="tx1"/>
                </a:solidFill>
                <a:latin typeface="+mn-lt"/>
                <a:ea typeface="+mn-ea"/>
                <a:cs typeface="+mn-cs"/>
              </a:defRPr>
            </a:lvl5pPr>
            <a:lvl6pPr marL="2285365" algn="l" defTabSz="457200" rtl="0" eaLnBrk="1" latinLnBrk="0" hangingPunct="1">
              <a:defRPr sz="1800" kern="1200">
                <a:solidFill>
                  <a:schemeClr val="tx1"/>
                </a:solidFill>
                <a:latin typeface="+mn-lt"/>
                <a:ea typeface="+mn-ea"/>
                <a:cs typeface="+mn-cs"/>
              </a:defRPr>
            </a:lvl6pPr>
            <a:lvl7pPr marL="2742565" algn="l" defTabSz="457200" rtl="0" eaLnBrk="1" latinLnBrk="0" hangingPunct="1">
              <a:defRPr sz="1800" kern="1200">
                <a:solidFill>
                  <a:schemeClr val="tx1"/>
                </a:solidFill>
                <a:latin typeface="+mn-lt"/>
                <a:ea typeface="+mn-ea"/>
                <a:cs typeface="+mn-cs"/>
              </a:defRPr>
            </a:lvl7pPr>
            <a:lvl8pPr marL="3199765" algn="l" defTabSz="457200" rtl="0" eaLnBrk="1" latinLnBrk="0" hangingPunct="1">
              <a:defRPr sz="1800" kern="1200">
                <a:solidFill>
                  <a:schemeClr val="tx1"/>
                </a:solidFill>
                <a:latin typeface="+mn-lt"/>
                <a:ea typeface="+mn-ea"/>
                <a:cs typeface="+mn-cs"/>
              </a:defRPr>
            </a:lvl8pPr>
            <a:lvl9pPr marL="3656965" algn="l" defTabSz="457200" rtl="0" eaLnBrk="1" latinLnBrk="0" hangingPunct="1">
              <a:defRPr sz="1800" kern="1200">
                <a:solidFill>
                  <a:schemeClr val="tx1"/>
                </a:solidFill>
                <a:latin typeface="+mn-lt"/>
                <a:ea typeface="+mn-ea"/>
                <a:cs typeface="+mn-cs"/>
              </a:defRPr>
            </a:lvl9pPr>
          </a:lstStyle>
          <a:p>
            <a:pPr algn="ctr"/>
            <a:r>
              <a:rPr lang="en-ID" sz="1000" spc="600">
                <a:solidFill>
                  <a:schemeClr val="tx1">
                    <a:lumMod val="65000"/>
                    <a:lumOff val="35000"/>
                  </a:schemeClr>
                </a:solidFill>
              </a:rPr>
              <a:t>MAGSHAPE</a:t>
            </a:r>
            <a:endParaRPr lang="en-ID" sz="1000" spc="600">
              <a:solidFill>
                <a:schemeClr val="tx1">
                  <a:lumMod val="65000"/>
                  <a:lumOff val="35000"/>
                </a:schemeClr>
              </a:solidFill>
            </a:endParaRPr>
          </a:p>
        </p:txBody>
      </p:sp>
      <p:cxnSp>
        <p:nvCxnSpPr>
          <p:cNvPr id="141" name="Straight Connector 140"/>
          <p:cNvCxnSpPr/>
          <p:nvPr/>
        </p:nvCxnSpPr>
        <p:spPr>
          <a:xfrm>
            <a:off x="11747500" y="4418330"/>
            <a:ext cx="0" cy="1150620"/>
          </a:xfrm>
          <a:prstGeom prst="line">
            <a:avLst/>
          </a:prstGeom>
          <a:ln w="127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8" name="Justify Text Body"/>
          <p:cNvSpPr txBox="1"/>
          <p:nvPr/>
        </p:nvSpPr>
        <p:spPr>
          <a:xfrm rot="16200000">
            <a:off x="11354435" y="5657215"/>
            <a:ext cx="747395" cy="322580"/>
          </a:xfrm>
          <a:prstGeom prst="rect">
            <a:avLst/>
          </a:prstGeom>
          <a:noFill/>
        </p:spPr>
        <p:txBody>
          <a:bodyPr wrap="square" lIns="0" tIns="0" rIns="0" bIns="0" rtlCol="0">
            <a:spAutoFit/>
          </a:bodyPr>
          <a:p>
            <a:pPr>
              <a:lnSpc>
                <a:spcPct val="150000"/>
              </a:lnSpc>
            </a:pPr>
            <a:r>
              <a:rPr lang="en-US" sz="1400">
                <a:solidFill>
                  <a:schemeClr val="tx1">
                    <a:lumMod val="50000"/>
                    <a:lumOff val="50000"/>
                  </a:schemeClr>
                </a:solidFill>
              </a:rPr>
              <a:t>HI-EMT </a:t>
            </a:r>
            <a:endParaRPr lang="en-ID" sz="1400">
              <a:solidFill>
                <a:schemeClr val="tx1">
                  <a:lumMod val="50000"/>
                  <a:lumOff val="50000"/>
                </a:schemeClr>
              </a:solidFill>
            </a:endParaRPr>
          </a:p>
        </p:txBody>
      </p:sp>
      <p:sp>
        <p:nvSpPr>
          <p:cNvPr id="22" name="矩形 21"/>
          <p:cNvSpPr/>
          <p:nvPr/>
        </p:nvSpPr>
        <p:spPr>
          <a:xfrm>
            <a:off x="11370945" y="560705"/>
            <a:ext cx="288000" cy="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2" name="矩形 71"/>
          <p:cNvSpPr/>
          <p:nvPr/>
        </p:nvSpPr>
        <p:spPr>
          <a:xfrm>
            <a:off x="11370945" y="631415"/>
            <a:ext cx="288000" cy="28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4" name="矩形 73"/>
          <p:cNvSpPr/>
          <p:nvPr/>
        </p:nvSpPr>
        <p:spPr>
          <a:xfrm>
            <a:off x="11370945" y="701900"/>
            <a:ext cx="288000" cy="28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3" name="图片 22" descr="19.03"/>
          <p:cNvPicPr>
            <a:picLocks noChangeAspect="1"/>
          </p:cNvPicPr>
          <p:nvPr/>
        </p:nvPicPr>
        <p:blipFill>
          <a:blip r:embed="rId7"/>
          <a:stretch>
            <a:fillRect/>
          </a:stretch>
        </p:blipFill>
        <p:spPr>
          <a:xfrm>
            <a:off x="7575550" y="4358640"/>
            <a:ext cx="1636395" cy="1636395"/>
          </a:xfrm>
          <a:prstGeom prst="rect">
            <a:avLst/>
          </a:prstGeom>
        </p:spPr>
      </p:pic>
      <p:sp>
        <p:nvSpPr>
          <p:cNvPr id="42" name="Shapes"/>
          <p:cNvSpPr/>
          <p:nvPr/>
        </p:nvSpPr>
        <p:spPr>
          <a:xfrm>
            <a:off x="7600315" y="4291330"/>
            <a:ext cx="1636395" cy="1636395"/>
          </a:xfrm>
          <a:prstGeom prst="rect">
            <a:avLst/>
          </a:prstGeom>
          <a:solidFill>
            <a:schemeClr val="tx1">
              <a:lumMod val="95000"/>
              <a:lumOff val="5000"/>
              <a:alpha val="50000"/>
            </a:schemeClr>
          </a:solidFill>
          <a:ln>
            <a:noFill/>
          </a:ln>
        </p:spPr>
        <p:txBody>
          <a:bodyPr vert="horz" wrap="square" lIns="91440" tIns="45720" rIns="91440" bIns="45720" numCol="1" anchor="t" anchorCtr="0" compatLnSpc="1"/>
          <a:lstStyle/>
          <a:p>
            <a:endParaRPr lang="en-ID">
              <a:solidFill>
                <a:schemeClr val="tx1"/>
              </a:solidFill>
            </a:endParaRPr>
          </a:p>
        </p:txBody>
      </p:sp>
      <p:pic>
        <p:nvPicPr>
          <p:cNvPr id="24" name="图片 23" descr="图片9.52"/>
          <p:cNvPicPr>
            <a:picLocks noChangeAspect="1"/>
          </p:cNvPicPr>
          <p:nvPr/>
        </p:nvPicPr>
        <p:blipFill>
          <a:blip r:embed="rId8"/>
          <a:stretch>
            <a:fillRect/>
          </a:stretch>
        </p:blipFill>
        <p:spPr>
          <a:xfrm>
            <a:off x="0" y="4037330"/>
            <a:ext cx="7201535" cy="2820670"/>
          </a:xfrm>
          <a:prstGeom prst="rect">
            <a:avLst/>
          </a:prstGeom>
        </p:spPr>
      </p:pic>
      <p:sp>
        <p:nvSpPr>
          <p:cNvPr id="10" name="文本框 9"/>
          <p:cNvSpPr txBox="1"/>
          <p:nvPr/>
        </p:nvSpPr>
        <p:spPr>
          <a:xfrm>
            <a:off x="7921625" y="327660"/>
            <a:ext cx="1202690" cy="460375"/>
          </a:xfrm>
          <a:prstGeom prst="rect">
            <a:avLst/>
          </a:prstGeom>
          <a:noFill/>
        </p:spPr>
        <p:txBody>
          <a:bodyPr wrap="square" rtlCol="0" anchor="t">
            <a:spAutoFit/>
          </a:bodyPr>
          <a:p>
            <a:pPr fontAlgn="auto">
              <a:lnSpc>
                <a:spcPct val="150000"/>
              </a:lnSpc>
            </a:pPr>
            <a:r>
              <a:rPr lang="en-US" sz="1600">
                <a:solidFill>
                  <a:srgbClr val="00B0F0"/>
                </a:solidFill>
                <a:sym typeface="+mn-ea"/>
              </a:rPr>
              <a:t>Old style</a:t>
            </a:r>
            <a:endParaRPr lang="en-US" sz="1600">
              <a:solidFill>
                <a:srgbClr val="00B0F0"/>
              </a:solidFill>
              <a:sym typeface="+mn-ea"/>
            </a:endParaRPr>
          </a:p>
        </p:txBody>
      </p:sp>
      <p:sp>
        <p:nvSpPr>
          <p:cNvPr id="11" name="文本框 10"/>
          <p:cNvSpPr txBox="1"/>
          <p:nvPr/>
        </p:nvSpPr>
        <p:spPr>
          <a:xfrm>
            <a:off x="9668510" y="327660"/>
            <a:ext cx="1311910" cy="460375"/>
          </a:xfrm>
          <a:prstGeom prst="rect">
            <a:avLst/>
          </a:prstGeom>
          <a:noFill/>
        </p:spPr>
        <p:txBody>
          <a:bodyPr wrap="square" rtlCol="0" anchor="t">
            <a:spAutoFit/>
          </a:bodyPr>
          <a:p>
            <a:pPr fontAlgn="auto">
              <a:lnSpc>
                <a:spcPct val="150000"/>
              </a:lnSpc>
            </a:pPr>
            <a:r>
              <a:rPr lang="en-US" sz="1600">
                <a:solidFill>
                  <a:srgbClr val="00B0F0"/>
                </a:solidFill>
                <a:sym typeface="+mn-ea"/>
              </a:rPr>
              <a:t>New style</a:t>
            </a:r>
            <a:endParaRPr lang="en-US" sz="1600">
              <a:solidFill>
                <a:srgbClr val="00B0F0"/>
              </a:solidFill>
              <a:sym typeface="+mn-ea"/>
            </a:endParaRPr>
          </a:p>
        </p:txBody>
      </p:sp>
    </p:spTree>
    <p:custDataLst>
      <p:tags r:id="rId9"/>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 name="图片 13" descr="图片2"/>
          <p:cNvPicPr>
            <a:picLocks noChangeAspect="1"/>
          </p:cNvPicPr>
          <p:nvPr/>
        </p:nvPicPr>
        <p:blipFill>
          <a:blip r:embed="rId1"/>
          <a:stretch>
            <a:fillRect/>
          </a:stretch>
        </p:blipFill>
        <p:spPr>
          <a:xfrm>
            <a:off x="0" y="0"/>
            <a:ext cx="12192000" cy="6858000"/>
          </a:xfrm>
          <a:prstGeom prst="rect">
            <a:avLst/>
          </a:prstGeom>
        </p:spPr>
      </p:pic>
      <p:pic>
        <p:nvPicPr>
          <p:cNvPr id="33" name="图片 32" descr="图片1.52"/>
          <p:cNvPicPr>
            <a:picLocks noChangeAspect="1"/>
          </p:cNvPicPr>
          <p:nvPr/>
        </p:nvPicPr>
        <p:blipFill>
          <a:blip r:embed="rId2"/>
          <a:stretch>
            <a:fillRect/>
          </a:stretch>
        </p:blipFill>
        <p:spPr>
          <a:xfrm flipH="1">
            <a:off x="10795" y="12700"/>
            <a:ext cx="5134610" cy="6858000"/>
          </a:xfrm>
          <a:prstGeom prst="rect">
            <a:avLst/>
          </a:prstGeom>
        </p:spPr>
      </p:pic>
      <p:pic>
        <p:nvPicPr>
          <p:cNvPr id="23" name="图片 22" descr="图片7"/>
          <p:cNvPicPr>
            <a:picLocks noChangeAspect="1"/>
          </p:cNvPicPr>
          <p:nvPr/>
        </p:nvPicPr>
        <p:blipFill>
          <a:blip r:embed="rId3"/>
          <a:stretch>
            <a:fillRect/>
          </a:stretch>
        </p:blipFill>
        <p:spPr>
          <a:xfrm flipH="1">
            <a:off x="10795" y="0"/>
            <a:ext cx="5134610" cy="6858000"/>
          </a:xfrm>
          <a:prstGeom prst="rect">
            <a:avLst/>
          </a:prstGeom>
          <a:solidFill>
            <a:schemeClr val="bg1">
              <a:alpha val="0"/>
            </a:schemeClr>
          </a:solidFill>
        </p:spPr>
      </p:pic>
      <p:sp>
        <p:nvSpPr>
          <p:cNvPr id="11" name="PpSlideNum"/>
          <p:cNvSpPr txBox="1"/>
          <p:nvPr/>
        </p:nvSpPr>
        <p:spPr>
          <a:xfrm rot="5400000">
            <a:off x="11028538" y="3326408"/>
            <a:ext cx="1492418" cy="230505"/>
          </a:xfrm>
          <a:prstGeom prst="rect">
            <a:avLst/>
          </a:prstGeom>
          <a:noFill/>
        </p:spPr>
        <p:txBody>
          <a:bodyPr wrap="square" lIns="0" tIns="0" rIns="0" bIns="0" rtlCol="0">
            <a:spAutoFit/>
          </a:bodyPr>
          <a:lstStyle>
            <a:defPPr>
              <a:defRPr lang="en-US"/>
            </a:defPPr>
            <a:lvl1pPr>
              <a:lnSpc>
                <a:spcPct val="150000"/>
              </a:lnSpc>
              <a:defRPr sz="14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165" algn="l" defTabSz="457200" rtl="0" eaLnBrk="1" latinLnBrk="0" hangingPunct="1">
              <a:defRPr sz="1800" kern="1200">
                <a:solidFill>
                  <a:schemeClr val="tx1"/>
                </a:solidFill>
                <a:latin typeface="+mn-lt"/>
                <a:ea typeface="+mn-ea"/>
                <a:cs typeface="+mn-cs"/>
              </a:defRPr>
            </a:lvl5pPr>
            <a:lvl6pPr marL="2285365" algn="l" defTabSz="457200" rtl="0" eaLnBrk="1" latinLnBrk="0" hangingPunct="1">
              <a:defRPr sz="1800" kern="1200">
                <a:solidFill>
                  <a:schemeClr val="tx1"/>
                </a:solidFill>
                <a:latin typeface="+mn-lt"/>
                <a:ea typeface="+mn-ea"/>
                <a:cs typeface="+mn-cs"/>
              </a:defRPr>
            </a:lvl6pPr>
            <a:lvl7pPr marL="2742565" algn="l" defTabSz="457200" rtl="0" eaLnBrk="1" latinLnBrk="0" hangingPunct="1">
              <a:defRPr sz="1800" kern="1200">
                <a:solidFill>
                  <a:schemeClr val="tx1"/>
                </a:solidFill>
                <a:latin typeface="+mn-lt"/>
                <a:ea typeface="+mn-ea"/>
                <a:cs typeface="+mn-cs"/>
              </a:defRPr>
            </a:lvl7pPr>
            <a:lvl8pPr marL="3199765" algn="l" defTabSz="457200" rtl="0" eaLnBrk="1" latinLnBrk="0" hangingPunct="1">
              <a:defRPr sz="1800" kern="1200">
                <a:solidFill>
                  <a:schemeClr val="tx1"/>
                </a:solidFill>
                <a:latin typeface="+mn-lt"/>
                <a:ea typeface="+mn-ea"/>
                <a:cs typeface="+mn-cs"/>
              </a:defRPr>
            </a:lvl8pPr>
            <a:lvl9pPr marL="3656965" algn="l" defTabSz="457200" rtl="0" eaLnBrk="1" latinLnBrk="0" hangingPunct="1">
              <a:defRPr sz="1800" kern="1200">
                <a:solidFill>
                  <a:schemeClr val="tx1"/>
                </a:solidFill>
                <a:latin typeface="+mn-lt"/>
                <a:ea typeface="+mn-ea"/>
                <a:cs typeface="+mn-cs"/>
              </a:defRPr>
            </a:lvl9pPr>
          </a:lstStyle>
          <a:p>
            <a:pPr algn="ctr"/>
            <a:r>
              <a:rPr lang="en-ID" sz="1000" spc="600">
                <a:solidFill>
                  <a:schemeClr val="tx1">
                    <a:lumMod val="65000"/>
                    <a:lumOff val="35000"/>
                  </a:schemeClr>
                </a:solidFill>
              </a:rPr>
              <a:t>MAGSHAPE</a:t>
            </a:r>
            <a:endParaRPr lang="en-ID" sz="1000" spc="600">
              <a:solidFill>
                <a:schemeClr val="tx1">
                  <a:lumMod val="65000"/>
                  <a:lumOff val="35000"/>
                </a:schemeClr>
              </a:solidFill>
            </a:endParaRPr>
          </a:p>
        </p:txBody>
      </p:sp>
      <p:sp>
        <p:nvSpPr>
          <p:cNvPr id="63" name="Прямоугольник 8"/>
          <p:cNvSpPr/>
          <p:nvPr/>
        </p:nvSpPr>
        <p:spPr>
          <a:xfrm>
            <a:off x="5145405" y="12700"/>
            <a:ext cx="7046595" cy="6858000"/>
          </a:xfrm>
          <a:prstGeom prst="rect">
            <a:avLst/>
          </a:prstGeom>
          <a:gradFill>
            <a:gsLst>
              <a:gs pos="1000">
                <a:schemeClr val="accent6">
                  <a:lumMod val="50000"/>
                  <a:alpha val="70000"/>
                </a:schemeClr>
              </a:gs>
              <a:gs pos="100000">
                <a:srgbClr val="0C6CE2">
                  <a:alpha val="43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dirty="0"/>
          </a:p>
        </p:txBody>
      </p:sp>
      <p:sp>
        <p:nvSpPr>
          <p:cNvPr id="71" name="LeftSub"/>
          <p:cNvSpPr txBox="1"/>
          <p:nvPr/>
        </p:nvSpPr>
        <p:spPr>
          <a:xfrm flipH="1">
            <a:off x="5462157" y="5066973"/>
            <a:ext cx="1492417" cy="322580"/>
          </a:xfrm>
          <a:prstGeom prst="rect">
            <a:avLst/>
          </a:prstGeom>
          <a:noFill/>
        </p:spPr>
        <p:txBody>
          <a:bodyPr wrap="square" lIns="0" tIns="0" rIns="0" bIns="0" rtlCol="0">
            <a:spAutoFit/>
          </a:bodyPr>
          <a:lstStyle>
            <a:defPPr>
              <a:defRPr lang="en-US"/>
            </a:defPPr>
            <a:lvl1pPr algn="ctr">
              <a:lnSpc>
                <a:spcPct val="150000"/>
              </a:lnSpc>
              <a:defRPr sz="1400" b="1">
                <a:solidFill>
                  <a:schemeClr val="tx1">
                    <a:lumMod val="65000"/>
                    <a:lumOff val="35000"/>
                  </a:schemeClr>
                </a:solidFill>
              </a:defRPr>
            </a:lvl1pPr>
          </a:lstStyle>
          <a:p>
            <a:pPr algn="l"/>
            <a:r>
              <a:rPr lang="en-ID">
                <a:solidFill>
                  <a:srgbClr val="00B0F0"/>
                </a:solidFill>
              </a:rPr>
              <a:t>USING FOR:</a:t>
            </a:r>
            <a:endParaRPr lang="en-ID">
              <a:solidFill>
                <a:srgbClr val="00B0F0"/>
              </a:solidFill>
            </a:endParaRPr>
          </a:p>
        </p:txBody>
      </p:sp>
      <p:sp>
        <p:nvSpPr>
          <p:cNvPr id="74" name="LeftSub"/>
          <p:cNvSpPr txBox="1"/>
          <p:nvPr/>
        </p:nvSpPr>
        <p:spPr>
          <a:xfrm flipH="1">
            <a:off x="7465695" y="4518025"/>
            <a:ext cx="1212215" cy="738505"/>
          </a:xfrm>
          <a:prstGeom prst="rect">
            <a:avLst/>
          </a:prstGeom>
          <a:noFill/>
        </p:spPr>
        <p:txBody>
          <a:bodyPr wrap="square" lIns="0" tIns="0" rIns="0" bIns="0" rtlCol="0">
            <a:spAutoFit/>
          </a:bodyPr>
          <a:lstStyle>
            <a:defPPr>
              <a:defRPr lang="en-US"/>
            </a:defPPr>
            <a:lvl1pPr algn="ctr">
              <a:lnSpc>
                <a:spcPct val="150000"/>
              </a:lnSpc>
              <a:defRPr sz="1400" b="1">
                <a:solidFill>
                  <a:schemeClr val="tx1">
                    <a:lumMod val="65000"/>
                    <a:lumOff val="35000"/>
                  </a:schemeClr>
                </a:solidFill>
              </a:defRPr>
            </a:lvl1pPr>
          </a:lstStyle>
          <a:p>
            <a:pPr algn="l"/>
            <a:r>
              <a:rPr lang="en-US" altLang="en-ID" sz="1600" b="0">
                <a:solidFill>
                  <a:schemeClr val="bg1"/>
                </a:solidFill>
              </a:rPr>
              <a:t>U</a:t>
            </a:r>
            <a:r>
              <a:rPr lang="en-ID" sz="1600" b="0">
                <a:solidFill>
                  <a:schemeClr val="bg1"/>
                </a:solidFill>
              </a:rPr>
              <a:t>rology </a:t>
            </a:r>
            <a:endParaRPr lang="en-ID" sz="1600" b="0">
              <a:solidFill>
                <a:schemeClr val="bg1"/>
              </a:solidFill>
            </a:endParaRPr>
          </a:p>
          <a:p>
            <a:pPr algn="l"/>
            <a:r>
              <a:rPr lang="en-ID" sz="1600" b="0">
                <a:solidFill>
                  <a:schemeClr val="bg1"/>
                </a:solidFill>
              </a:rPr>
              <a:t>gynaecology </a:t>
            </a:r>
            <a:endParaRPr lang="en-ID" sz="1600" b="0">
              <a:solidFill>
                <a:schemeClr val="bg1"/>
              </a:solidFill>
            </a:endParaRPr>
          </a:p>
        </p:txBody>
      </p:sp>
      <p:sp>
        <p:nvSpPr>
          <p:cNvPr id="95" name="LeftSub"/>
          <p:cNvSpPr txBox="1"/>
          <p:nvPr/>
        </p:nvSpPr>
        <p:spPr>
          <a:xfrm flipH="1">
            <a:off x="5462157" y="3185921"/>
            <a:ext cx="1492417" cy="322580"/>
          </a:xfrm>
          <a:prstGeom prst="rect">
            <a:avLst/>
          </a:prstGeom>
          <a:noFill/>
        </p:spPr>
        <p:txBody>
          <a:bodyPr wrap="square" lIns="0" tIns="0" rIns="0" bIns="0" rtlCol="0">
            <a:spAutoFit/>
          </a:bodyPr>
          <a:lstStyle>
            <a:defPPr>
              <a:defRPr lang="en-US"/>
            </a:defPPr>
            <a:lvl1pPr algn="ctr">
              <a:lnSpc>
                <a:spcPct val="150000"/>
              </a:lnSpc>
              <a:defRPr sz="1400" b="1">
                <a:solidFill>
                  <a:schemeClr val="tx1">
                    <a:lumMod val="65000"/>
                    <a:lumOff val="35000"/>
                  </a:schemeClr>
                </a:solidFill>
              </a:defRPr>
            </a:lvl1pPr>
          </a:lstStyle>
          <a:p>
            <a:pPr algn="l"/>
            <a:r>
              <a:rPr lang="en-ID">
                <a:solidFill>
                  <a:srgbClr val="00B0F0"/>
                </a:solidFill>
              </a:rPr>
              <a:t>USING FOR:</a:t>
            </a:r>
            <a:endParaRPr lang="en-ID">
              <a:solidFill>
                <a:srgbClr val="00B0F0"/>
              </a:solidFill>
            </a:endParaRPr>
          </a:p>
        </p:txBody>
      </p:sp>
      <p:sp>
        <p:nvSpPr>
          <p:cNvPr id="98" name="LeftSub"/>
          <p:cNvSpPr txBox="1"/>
          <p:nvPr/>
        </p:nvSpPr>
        <p:spPr>
          <a:xfrm flipH="1">
            <a:off x="7543165" y="2695575"/>
            <a:ext cx="3841750" cy="368935"/>
          </a:xfrm>
          <a:prstGeom prst="rect">
            <a:avLst/>
          </a:prstGeom>
          <a:noFill/>
        </p:spPr>
        <p:txBody>
          <a:bodyPr wrap="square" lIns="0" tIns="0" rIns="0" bIns="0" rtlCol="0">
            <a:spAutoFit/>
          </a:bodyPr>
          <a:lstStyle>
            <a:defPPr>
              <a:defRPr lang="en-US"/>
            </a:defPPr>
            <a:lvl1pPr algn="ctr">
              <a:lnSpc>
                <a:spcPct val="150000"/>
              </a:lnSpc>
              <a:defRPr sz="1400" b="1">
                <a:solidFill>
                  <a:schemeClr val="tx1">
                    <a:lumMod val="65000"/>
                    <a:lumOff val="35000"/>
                  </a:schemeClr>
                </a:solidFill>
              </a:defRPr>
            </a:lvl1pPr>
          </a:lstStyle>
          <a:p>
            <a:pPr algn="l"/>
            <a:r>
              <a:rPr lang="en-ID" sz="1600" b="0">
                <a:solidFill>
                  <a:schemeClr val="bg1"/>
                </a:solidFill>
              </a:rPr>
              <a:t>Thighs                  Arms                   Legs</a:t>
            </a:r>
            <a:endParaRPr lang="en-ID" sz="1600" b="0">
              <a:solidFill>
                <a:schemeClr val="bg1"/>
              </a:solidFill>
            </a:endParaRPr>
          </a:p>
        </p:txBody>
      </p:sp>
      <p:sp>
        <p:nvSpPr>
          <p:cNvPr id="119" name="LeftSub"/>
          <p:cNvSpPr txBox="1"/>
          <p:nvPr/>
        </p:nvSpPr>
        <p:spPr>
          <a:xfrm flipH="1">
            <a:off x="5462157" y="1431870"/>
            <a:ext cx="1492417" cy="322580"/>
          </a:xfrm>
          <a:prstGeom prst="rect">
            <a:avLst/>
          </a:prstGeom>
          <a:noFill/>
        </p:spPr>
        <p:txBody>
          <a:bodyPr wrap="square" lIns="0" tIns="0" rIns="0" bIns="0" rtlCol="0">
            <a:spAutoFit/>
          </a:bodyPr>
          <a:lstStyle>
            <a:defPPr>
              <a:defRPr lang="en-US"/>
            </a:defPPr>
            <a:lvl1pPr algn="ctr">
              <a:lnSpc>
                <a:spcPct val="150000"/>
              </a:lnSpc>
              <a:defRPr sz="1400" b="1">
                <a:solidFill>
                  <a:schemeClr val="tx1">
                    <a:lumMod val="65000"/>
                    <a:lumOff val="35000"/>
                  </a:schemeClr>
                </a:solidFill>
              </a:defRPr>
            </a:lvl1pPr>
          </a:lstStyle>
          <a:p>
            <a:pPr algn="l"/>
            <a:r>
              <a:rPr lang="en-ID">
                <a:solidFill>
                  <a:srgbClr val="00B0F0"/>
                </a:solidFill>
              </a:rPr>
              <a:t>USING FOR:</a:t>
            </a:r>
            <a:endParaRPr lang="en-ID">
              <a:solidFill>
                <a:srgbClr val="00B0F0"/>
              </a:solidFill>
            </a:endParaRPr>
          </a:p>
        </p:txBody>
      </p:sp>
      <p:sp>
        <p:nvSpPr>
          <p:cNvPr id="122" name="LeftSub"/>
          <p:cNvSpPr txBox="1"/>
          <p:nvPr/>
        </p:nvSpPr>
        <p:spPr>
          <a:xfrm flipH="1">
            <a:off x="7543800" y="782955"/>
            <a:ext cx="3841115" cy="368935"/>
          </a:xfrm>
          <a:prstGeom prst="rect">
            <a:avLst/>
          </a:prstGeom>
          <a:noFill/>
        </p:spPr>
        <p:txBody>
          <a:bodyPr wrap="square" lIns="0" tIns="0" rIns="0" bIns="0" rtlCol="0">
            <a:spAutoFit/>
          </a:bodyPr>
          <a:lstStyle>
            <a:defPPr>
              <a:defRPr lang="en-US"/>
            </a:defPPr>
            <a:lvl1pPr algn="ctr">
              <a:lnSpc>
                <a:spcPct val="150000"/>
              </a:lnSpc>
              <a:defRPr sz="1400" b="1">
                <a:solidFill>
                  <a:schemeClr val="tx1">
                    <a:lumMod val="65000"/>
                    <a:lumOff val="35000"/>
                  </a:schemeClr>
                </a:solidFill>
              </a:defRPr>
            </a:lvl1pPr>
          </a:lstStyle>
          <a:p>
            <a:pPr algn="l"/>
            <a:r>
              <a:rPr lang="en-ID" sz="1600" b="0">
                <a:solidFill>
                  <a:schemeClr val="bg1"/>
                </a:solidFill>
              </a:rPr>
              <a:t>Belly                  Buttocks              Thighs</a:t>
            </a:r>
            <a:endParaRPr lang="en-ID" sz="1600" b="0">
              <a:solidFill>
                <a:schemeClr val="bg1"/>
              </a:solidFill>
            </a:endParaRPr>
          </a:p>
        </p:txBody>
      </p:sp>
      <p:sp>
        <p:nvSpPr>
          <p:cNvPr id="143" name="Justify Text Body"/>
          <p:cNvSpPr txBox="1"/>
          <p:nvPr/>
        </p:nvSpPr>
        <p:spPr>
          <a:xfrm rot="16200000">
            <a:off x="-1002030" y="3394075"/>
            <a:ext cx="3150870" cy="368935"/>
          </a:xfrm>
          <a:prstGeom prst="rect">
            <a:avLst/>
          </a:prstGeom>
          <a:noFill/>
        </p:spPr>
        <p:txBody>
          <a:bodyPr wrap="square" lIns="0" tIns="0" rIns="0" bIns="0" rtlCol="0">
            <a:spAutoFit/>
          </a:bodyPr>
          <a:lstStyle/>
          <a:p>
            <a:pPr>
              <a:lnSpc>
                <a:spcPct val="150000"/>
              </a:lnSpc>
            </a:pPr>
            <a:r>
              <a:rPr lang="en-US" sz="1600">
                <a:solidFill>
                  <a:schemeClr val="tx1">
                    <a:lumMod val="50000"/>
                    <a:lumOff val="50000"/>
                  </a:schemeClr>
                </a:solidFill>
              </a:rPr>
              <a:t>magshape munfunctional handles  </a:t>
            </a:r>
            <a:endParaRPr lang="en-US" sz="1600">
              <a:solidFill>
                <a:schemeClr val="tx1">
                  <a:lumMod val="50000"/>
                  <a:lumOff val="50000"/>
                </a:schemeClr>
              </a:solidFill>
            </a:endParaRPr>
          </a:p>
        </p:txBody>
      </p:sp>
      <p:cxnSp>
        <p:nvCxnSpPr>
          <p:cNvPr id="141" name="Straight Connector 140"/>
          <p:cNvCxnSpPr/>
          <p:nvPr/>
        </p:nvCxnSpPr>
        <p:spPr>
          <a:xfrm>
            <a:off x="11747500" y="4418330"/>
            <a:ext cx="0" cy="1150620"/>
          </a:xfrm>
          <a:prstGeom prst="line">
            <a:avLst/>
          </a:prstGeom>
          <a:ln w="127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3" name="图片 12" descr="图片11.1"/>
          <p:cNvPicPr>
            <a:picLocks noChangeAspect="1"/>
          </p:cNvPicPr>
          <p:nvPr/>
        </p:nvPicPr>
        <p:blipFill>
          <a:blip r:embed="rId4"/>
          <a:stretch>
            <a:fillRect/>
          </a:stretch>
        </p:blipFill>
        <p:spPr>
          <a:xfrm rot="16200000">
            <a:off x="2187575" y="207010"/>
            <a:ext cx="1448435" cy="2503805"/>
          </a:xfrm>
          <a:prstGeom prst="rect">
            <a:avLst/>
          </a:prstGeom>
        </p:spPr>
      </p:pic>
      <p:pic>
        <p:nvPicPr>
          <p:cNvPr id="15" name="图片 14" descr="图片11.5"/>
          <p:cNvPicPr>
            <a:picLocks noChangeAspect="1"/>
          </p:cNvPicPr>
          <p:nvPr/>
        </p:nvPicPr>
        <p:blipFill>
          <a:blip r:embed="rId5"/>
          <a:stretch>
            <a:fillRect/>
          </a:stretch>
        </p:blipFill>
        <p:spPr>
          <a:xfrm rot="16200000">
            <a:off x="2026920" y="1978660"/>
            <a:ext cx="1762760" cy="2700655"/>
          </a:xfrm>
          <a:prstGeom prst="rect">
            <a:avLst/>
          </a:prstGeom>
        </p:spPr>
      </p:pic>
      <p:sp>
        <p:nvSpPr>
          <p:cNvPr id="28" name="Justify Text Body"/>
          <p:cNvSpPr txBox="1"/>
          <p:nvPr/>
        </p:nvSpPr>
        <p:spPr>
          <a:xfrm rot="16200000">
            <a:off x="11354435" y="5657215"/>
            <a:ext cx="747395" cy="322580"/>
          </a:xfrm>
          <a:prstGeom prst="rect">
            <a:avLst/>
          </a:prstGeom>
          <a:noFill/>
        </p:spPr>
        <p:txBody>
          <a:bodyPr wrap="square" lIns="0" tIns="0" rIns="0" bIns="0" rtlCol="0">
            <a:spAutoFit/>
          </a:bodyPr>
          <a:p>
            <a:pPr>
              <a:lnSpc>
                <a:spcPct val="150000"/>
              </a:lnSpc>
            </a:pPr>
            <a:r>
              <a:rPr lang="en-US" sz="1400">
                <a:solidFill>
                  <a:schemeClr val="tx1">
                    <a:lumMod val="50000"/>
                    <a:lumOff val="50000"/>
                  </a:schemeClr>
                </a:solidFill>
              </a:rPr>
              <a:t>HI-EMT </a:t>
            </a:r>
            <a:endParaRPr lang="en-ID" sz="1400">
              <a:solidFill>
                <a:schemeClr val="tx1">
                  <a:lumMod val="50000"/>
                  <a:lumOff val="50000"/>
                </a:schemeClr>
              </a:solidFill>
            </a:endParaRPr>
          </a:p>
        </p:txBody>
      </p:sp>
      <p:pic>
        <p:nvPicPr>
          <p:cNvPr id="18" name="图片 17" descr="0.12"/>
          <p:cNvPicPr>
            <a:picLocks noChangeAspect="1"/>
          </p:cNvPicPr>
          <p:nvPr/>
        </p:nvPicPr>
        <p:blipFill>
          <a:blip r:embed="rId6"/>
          <a:stretch>
            <a:fillRect/>
          </a:stretch>
        </p:blipFill>
        <p:spPr>
          <a:xfrm>
            <a:off x="7280275" y="1294130"/>
            <a:ext cx="4104640" cy="1049655"/>
          </a:xfrm>
          <a:prstGeom prst="rect">
            <a:avLst/>
          </a:prstGeom>
        </p:spPr>
      </p:pic>
      <p:pic>
        <p:nvPicPr>
          <p:cNvPr id="21" name="图片 20" descr="0.13"/>
          <p:cNvPicPr>
            <a:picLocks noChangeAspect="1"/>
          </p:cNvPicPr>
          <p:nvPr/>
        </p:nvPicPr>
        <p:blipFill>
          <a:blip r:embed="rId7"/>
          <a:stretch>
            <a:fillRect/>
          </a:stretch>
        </p:blipFill>
        <p:spPr>
          <a:xfrm>
            <a:off x="7403465" y="5389245"/>
            <a:ext cx="2712720" cy="1102995"/>
          </a:xfrm>
          <a:prstGeom prst="rect">
            <a:avLst/>
          </a:prstGeom>
        </p:spPr>
      </p:pic>
      <p:sp>
        <p:nvSpPr>
          <p:cNvPr id="17" name="LeftSub"/>
          <p:cNvSpPr txBox="1"/>
          <p:nvPr/>
        </p:nvSpPr>
        <p:spPr>
          <a:xfrm flipH="1">
            <a:off x="9010015" y="4518025"/>
            <a:ext cx="1212215" cy="738505"/>
          </a:xfrm>
          <a:prstGeom prst="rect">
            <a:avLst/>
          </a:prstGeom>
          <a:noFill/>
        </p:spPr>
        <p:txBody>
          <a:bodyPr wrap="square" lIns="0" tIns="0" rIns="0" bIns="0" rtlCol="0">
            <a:spAutoFit/>
          </a:bodyPr>
          <a:lstStyle>
            <a:defPPr>
              <a:defRPr lang="en-US"/>
            </a:defPPr>
            <a:lvl1pPr algn="ctr">
              <a:lnSpc>
                <a:spcPct val="150000"/>
              </a:lnSpc>
              <a:defRPr sz="1400" b="1">
                <a:solidFill>
                  <a:schemeClr val="tx1">
                    <a:lumMod val="65000"/>
                    <a:lumOff val="35000"/>
                  </a:schemeClr>
                </a:solidFill>
              </a:defRPr>
            </a:lvl1pPr>
          </a:lstStyle>
          <a:p>
            <a:pPr algn="l"/>
            <a:r>
              <a:rPr lang="en-US" sz="1600" b="0">
                <a:solidFill>
                  <a:schemeClr val="bg1"/>
                </a:solidFill>
              </a:rPr>
              <a:t>P</a:t>
            </a:r>
            <a:r>
              <a:rPr sz="1600" b="0">
                <a:solidFill>
                  <a:schemeClr val="bg1"/>
                </a:solidFill>
              </a:rPr>
              <a:t>ostpartum repair</a:t>
            </a:r>
            <a:r>
              <a:rPr lang="en-ID" sz="1600" b="0">
                <a:solidFill>
                  <a:schemeClr val="bg1"/>
                </a:solidFill>
              </a:rPr>
              <a:t> </a:t>
            </a:r>
            <a:endParaRPr lang="en-ID" sz="1600" b="0">
              <a:solidFill>
                <a:schemeClr val="bg1"/>
              </a:solidFill>
            </a:endParaRPr>
          </a:p>
        </p:txBody>
      </p:sp>
      <p:pic>
        <p:nvPicPr>
          <p:cNvPr id="3" name="图片 2" descr="QQ图片20210906102732"/>
          <p:cNvPicPr>
            <a:picLocks noChangeAspect="1"/>
          </p:cNvPicPr>
          <p:nvPr/>
        </p:nvPicPr>
        <p:blipFill>
          <a:blip r:embed="rId8"/>
          <a:stretch>
            <a:fillRect/>
          </a:stretch>
        </p:blipFill>
        <p:spPr>
          <a:xfrm>
            <a:off x="668020" y="4187825"/>
            <a:ext cx="4141470" cy="2818765"/>
          </a:xfrm>
          <a:prstGeom prst="rect">
            <a:avLst/>
          </a:prstGeom>
        </p:spPr>
      </p:pic>
      <p:pic>
        <p:nvPicPr>
          <p:cNvPr id="2" name="图片 1" descr="图片5"/>
          <p:cNvPicPr>
            <a:picLocks noChangeAspect="1"/>
          </p:cNvPicPr>
          <p:nvPr/>
        </p:nvPicPr>
        <p:blipFill>
          <a:blip r:embed="rId9"/>
          <a:stretch>
            <a:fillRect/>
          </a:stretch>
        </p:blipFill>
        <p:spPr>
          <a:xfrm>
            <a:off x="7249795" y="3204845"/>
            <a:ext cx="4308475" cy="1101090"/>
          </a:xfrm>
          <a:prstGeom prst="rect">
            <a:avLst/>
          </a:prstGeom>
        </p:spPr>
      </p:pic>
    </p:spTree>
    <p:custDataLst>
      <p:tags r:id="rId10"/>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up)">
                                      <p:cBhvr>
                                        <p:cTn id="7" dur="4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9" name="图片 28" descr="图片2"/>
          <p:cNvPicPr>
            <a:picLocks noChangeAspect="1"/>
          </p:cNvPicPr>
          <p:nvPr/>
        </p:nvPicPr>
        <p:blipFill>
          <a:blip r:embed="rId1"/>
          <a:stretch>
            <a:fillRect/>
          </a:stretch>
        </p:blipFill>
        <p:spPr>
          <a:xfrm>
            <a:off x="0" y="0"/>
            <a:ext cx="12192000" cy="6858000"/>
          </a:xfrm>
          <a:prstGeom prst="rect">
            <a:avLst/>
          </a:prstGeom>
        </p:spPr>
      </p:pic>
      <p:pic>
        <p:nvPicPr>
          <p:cNvPr id="2" name="图片 1" descr="图片1.30"/>
          <p:cNvPicPr>
            <a:picLocks noChangeAspect="1"/>
          </p:cNvPicPr>
          <p:nvPr/>
        </p:nvPicPr>
        <p:blipFill>
          <a:blip r:embed="rId2"/>
          <a:stretch>
            <a:fillRect/>
          </a:stretch>
        </p:blipFill>
        <p:spPr>
          <a:xfrm>
            <a:off x="5504815" y="-23495"/>
            <a:ext cx="6687185" cy="6858000"/>
          </a:xfrm>
          <a:prstGeom prst="rect">
            <a:avLst/>
          </a:prstGeom>
        </p:spPr>
      </p:pic>
      <p:sp>
        <p:nvSpPr>
          <p:cNvPr id="3" name="矩形 2"/>
          <p:cNvSpPr/>
          <p:nvPr/>
        </p:nvSpPr>
        <p:spPr>
          <a:xfrm>
            <a:off x="5387340" y="-23495"/>
            <a:ext cx="6804660" cy="6846570"/>
          </a:xfrm>
          <a:prstGeom prst="rect">
            <a:avLst/>
          </a:prstGeom>
          <a:gradFill>
            <a:gsLst>
              <a:gs pos="1000">
                <a:srgbClr val="430812"/>
              </a:gs>
              <a:gs pos="100000">
                <a:srgbClr val="0C6CE2">
                  <a:alpha val="0"/>
                </a:srgbClr>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9" name="文本框 38"/>
          <p:cNvSpPr txBox="1"/>
          <p:nvPr/>
        </p:nvSpPr>
        <p:spPr>
          <a:xfrm>
            <a:off x="841375" y="815975"/>
            <a:ext cx="3226435" cy="1014730"/>
          </a:xfrm>
          <a:prstGeom prst="rect">
            <a:avLst/>
          </a:prstGeom>
          <a:noFill/>
        </p:spPr>
        <p:txBody>
          <a:bodyPr wrap="square" rtlCol="0">
            <a:spAutoFit/>
          </a:bodyPr>
          <a:p>
            <a:pPr algn="l"/>
            <a:r>
              <a:rPr lang="en-US" sz="3000" b="1" cap="all" dirty="0">
                <a:solidFill>
                  <a:srgbClr val="00B0F0"/>
                </a:solidFill>
                <a:uFillTx/>
                <a:ea typeface="+mj-ea"/>
                <a:cs typeface="+mn-lt"/>
              </a:rPr>
              <a:t>System Mode</a:t>
            </a:r>
            <a:endParaRPr lang="en-US" sz="3000" b="1" cap="all" dirty="0">
              <a:solidFill>
                <a:srgbClr val="00B0F0"/>
              </a:solidFill>
              <a:uFillTx/>
              <a:ea typeface="+mj-ea"/>
              <a:cs typeface="+mn-lt"/>
            </a:endParaRPr>
          </a:p>
          <a:p>
            <a:pPr algn="l"/>
            <a:r>
              <a:rPr lang="en-US" sz="1400" cap="all" dirty="0">
                <a:solidFill>
                  <a:srgbClr val="00B0F0"/>
                </a:solidFill>
                <a:uFillTx/>
                <a:ea typeface="+mj-ea"/>
                <a:cs typeface="+mn-lt"/>
              </a:rPr>
              <a:t>3 W</a:t>
            </a:r>
            <a:r>
              <a:rPr lang="en-US" altLang="zh-CN" sz="1400" cap="all" dirty="0">
                <a:solidFill>
                  <a:srgbClr val="00B0F0"/>
                </a:solidFill>
                <a:uFillTx/>
                <a:ea typeface="+mj-ea"/>
                <a:cs typeface="+mn-lt"/>
              </a:rPr>
              <a:t>oRK</a:t>
            </a:r>
            <a:r>
              <a:rPr lang="en-US" sz="1400" cap="all" dirty="0">
                <a:solidFill>
                  <a:srgbClr val="00B0F0"/>
                </a:solidFill>
                <a:uFillTx/>
                <a:ea typeface="+mj-ea"/>
                <a:cs typeface="+mn-lt"/>
              </a:rPr>
              <a:t> Modes</a:t>
            </a:r>
            <a:r>
              <a:rPr lang="en-US" sz="3000" cap="all" dirty="0">
                <a:solidFill>
                  <a:srgbClr val="00B0F0"/>
                </a:solidFill>
                <a:uFillTx/>
                <a:ea typeface="+mj-ea"/>
                <a:cs typeface="+mn-lt"/>
              </a:rPr>
              <a:t> </a:t>
            </a:r>
            <a:endParaRPr lang="en-US" sz="3000" cap="all" dirty="0">
              <a:solidFill>
                <a:srgbClr val="00B0F0"/>
              </a:solidFill>
              <a:uFillTx/>
              <a:ea typeface="+mj-ea"/>
              <a:cs typeface="+mn-lt"/>
            </a:endParaRPr>
          </a:p>
        </p:txBody>
      </p:sp>
      <p:sp>
        <p:nvSpPr>
          <p:cNvPr id="41" name="矩形 40"/>
          <p:cNvSpPr/>
          <p:nvPr/>
        </p:nvSpPr>
        <p:spPr>
          <a:xfrm>
            <a:off x="11358245" y="646430"/>
            <a:ext cx="288000" cy="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2" name="矩形 71"/>
          <p:cNvSpPr/>
          <p:nvPr/>
        </p:nvSpPr>
        <p:spPr>
          <a:xfrm>
            <a:off x="11358245" y="717140"/>
            <a:ext cx="288000" cy="28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4" name="矩形 73"/>
          <p:cNvSpPr/>
          <p:nvPr/>
        </p:nvSpPr>
        <p:spPr>
          <a:xfrm>
            <a:off x="11358245" y="787625"/>
            <a:ext cx="288000" cy="28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2" name="PpSlideNum"/>
          <p:cNvSpPr txBox="1"/>
          <p:nvPr/>
        </p:nvSpPr>
        <p:spPr>
          <a:xfrm rot="5400000">
            <a:off x="10914238" y="3383558"/>
            <a:ext cx="1492418" cy="230505"/>
          </a:xfrm>
          <a:prstGeom prst="rect">
            <a:avLst/>
          </a:prstGeom>
          <a:noFill/>
        </p:spPr>
        <p:txBody>
          <a:bodyPr wrap="square" lIns="0" tIns="0" rIns="0" bIns="0" rtlCol="0">
            <a:spAutoFit/>
          </a:bodyPr>
          <a:lstStyle>
            <a:defPPr>
              <a:defRPr lang="en-US"/>
            </a:defPPr>
            <a:lvl1pPr>
              <a:lnSpc>
                <a:spcPct val="150000"/>
              </a:lnSpc>
              <a:defRPr sz="14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165" algn="l" defTabSz="457200" rtl="0" eaLnBrk="1" latinLnBrk="0" hangingPunct="1">
              <a:defRPr sz="1800" kern="1200">
                <a:solidFill>
                  <a:schemeClr val="tx1"/>
                </a:solidFill>
                <a:latin typeface="+mn-lt"/>
                <a:ea typeface="+mn-ea"/>
                <a:cs typeface="+mn-cs"/>
              </a:defRPr>
            </a:lvl5pPr>
            <a:lvl6pPr marL="2285365" algn="l" defTabSz="457200" rtl="0" eaLnBrk="1" latinLnBrk="0" hangingPunct="1">
              <a:defRPr sz="1800" kern="1200">
                <a:solidFill>
                  <a:schemeClr val="tx1"/>
                </a:solidFill>
                <a:latin typeface="+mn-lt"/>
                <a:ea typeface="+mn-ea"/>
                <a:cs typeface="+mn-cs"/>
              </a:defRPr>
            </a:lvl6pPr>
            <a:lvl7pPr marL="2742565" algn="l" defTabSz="457200" rtl="0" eaLnBrk="1" latinLnBrk="0" hangingPunct="1">
              <a:defRPr sz="1800" kern="1200">
                <a:solidFill>
                  <a:schemeClr val="tx1"/>
                </a:solidFill>
                <a:latin typeface="+mn-lt"/>
                <a:ea typeface="+mn-ea"/>
                <a:cs typeface="+mn-cs"/>
              </a:defRPr>
            </a:lvl7pPr>
            <a:lvl8pPr marL="3199765" algn="l" defTabSz="457200" rtl="0" eaLnBrk="1" latinLnBrk="0" hangingPunct="1">
              <a:defRPr sz="1800" kern="1200">
                <a:solidFill>
                  <a:schemeClr val="tx1"/>
                </a:solidFill>
                <a:latin typeface="+mn-lt"/>
                <a:ea typeface="+mn-ea"/>
                <a:cs typeface="+mn-cs"/>
              </a:defRPr>
            </a:lvl8pPr>
            <a:lvl9pPr marL="3656965" algn="l" defTabSz="457200" rtl="0" eaLnBrk="1" latinLnBrk="0" hangingPunct="1">
              <a:defRPr sz="1800" kern="1200">
                <a:solidFill>
                  <a:schemeClr val="tx1"/>
                </a:solidFill>
                <a:latin typeface="+mn-lt"/>
                <a:ea typeface="+mn-ea"/>
                <a:cs typeface="+mn-cs"/>
              </a:defRPr>
            </a:lvl9pPr>
          </a:lstStyle>
          <a:p>
            <a:pPr algn="ctr"/>
            <a:r>
              <a:rPr lang="en-ID" sz="1000" spc="600">
                <a:solidFill>
                  <a:schemeClr val="tx1">
                    <a:lumMod val="65000"/>
                    <a:lumOff val="35000"/>
                  </a:schemeClr>
                </a:solidFill>
              </a:rPr>
              <a:t>MAGSHAPE</a:t>
            </a:r>
            <a:endParaRPr lang="en-ID" sz="1000" spc="600">
              <a:solidFill>
                <a:schemeClr val="tx1">
                  <a:lumMod val="65000"/>
                  <a:lumOff val="35000"/>
                </a:schemeClr>
              </a:solidFill>
            </a:endParaRPr>
          </a:p>
        </p:txBody>
      </p:sp>
      <p:cxnSp>
        <p:nvCxnSpPr>
          <p:cNvPr id="141" name="Straight Connector 140"/>
          <p:cNvCxnSpPr/>
          <p:nvPr/>
        </p:nvCxnSpPr>
        <p:spPr>
          <a:xfrm>
            <a:off x="11633200" y="4475480"/>
            <a:ext cx="0" cy="1150620"/>
          </a:xfrm>
          <a:prstGeom prst="line">
            <a:avLst/>
          </a:prstGeom>
          <a:ln w="127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3" name="Justify Text Body"/>
          <p:cNvSpPr txBox="1"/>
          <p:nvPr/>
        </p:nvSpPr>
        <p:spPr>
          <a:xfrm rot="16200000">
            <a:off x="11240135" y="5714365"/>
            <a:ext cx="747395" cy="322580"/>
          </a:xfrm>
          <a:prstGeom prst="rect">
            <a:avLst/>
          </a:prstGeom>
          <a:noFill/>
        </p:spPr>
        <p:txBody>
          <a:bodyPr wrap="square" lIns="0" tIns="0" rIns="0" bIns="0" rtlCol="0">
            <a:spAutoFit/>
          </a:bodyPr>
          <a:p>
            <a:pPr>
              <a:lnSpc>
                <a:spcPct val="150000"/>
              </a:lnSpc>
            </a:pPr>
            <a:r>
              <a:rPr lang="en-US" sz="1400">
                <a:solidFill>
                  <a:schemeClr val="tx1">
                    <a:lumMod val="50000"/>
                    <a:lumOff val="50000"/>
                  </a:schemeClr>
                </a:solidFill>
              </a:rPr>
              <a:t>HI-EMT </a:t>
            </a:r>
            <a:endParaRPr lang="en-ID" sz="1400">
              <a:solidFill>
                <a:schemeClr val="tx1">
                  <a:lumMod val="50000"/>
                  <a:lumOff val="50000"/>
                </a:schemeClr>
              </a:solidFill>
            </a:endParaRP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4265" y="2477770"/>
            <a:ext cx="3268345" cy="2042160"/>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54265" y="204470"/>
            <a:ext cx="3268345" cy="2042160"/>
          </a:xfrm>
          <a:prstGeom prst="rect">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54900" y="4732655"/>
            <a:ext cx="3267075" cy="2041525"/>
          </a:xfrm>
          <a:prstGeom prst="rect">
            <a:avLst/>
          </a:prstGeom>
        </p:spPr>
      </p:pic>
      <p:sp>
        <p:nvSpPr>
          <p:cNvPr id="9" name="LeftSub"/>
          <p:cNvSpPr txBox="1"/>
          <p:nvPr/>
        </p:nvSpPr>
        <p:spPr>
          <a:xfrm flipH="1">
            <a:off x="5659007" y="1041345"/>
            <a:ext cx="1492417" cy="368935"/>
          </a:xfrm>
          <a:prstGeom prst="rect">
            <a:avLst/>
          </a:prstGeom>
          <a:noFill/>
        </p:spPr>
        <p:txBody>
          <a:bodyPr wrap="square" lIns="0" tIns="0" rIns="0" bIns="0" rtlCol="0">
            <a:spAutoFit/>
          </a:bodyPr>
          <a:lstStyle>
            <a:defPPr>
              <a:defRPr lang="en-US"/>
            </a:defPPr>
            <a:lvl1pPr algn="ctr">
              <a:lnSpc>
                <a:spcPct val="150000"/>
              </a:lnSpc>
              <a:defRPr sz="1400" b="1">
                <a:solidFill>
                  <a:schemeClr val="tx1">
                    <a:lumMod val="65000"/>
                    <a:lumOff val="35000"/>
                  </a:schemeClr>
                </a:solidFill>
              </a:defRPr>
            </a:lvl1pPr>
          </a:lstStyle>
          <a:p>
            <a:pPr algn="l"/>
            <a:r>
              <a:rPr lang="en-ID" sz="1600">
                <a:solidFill>
                  <a:srgbClr val="00B0F0"/>
                </a:solidFill>
              </a:rPr>
              <a:t>Sport Mode </a:t>
            </a:r>
            <a:endParaRPr lang="en-ID" sz="1600">
              <a:solidFill>
                <a:srgbClr val="00B0F0"/>
              </a:solidFill>
            </a:endParaRPr>
          </a:p>
        </p:txBody>
      </p:sp>
      <p:sp>
        <p:nvSpPr>
          <p:cNvPr id="10" name="LeftSub"/>
          <p:cNvSpPr txBox="1"/>
          <p:nvPr/>
        </p:nvSpPr>
        <p:spPr>
          <a:xfrm flipH="1">
            <a:off x="5659007" y="3404180"/>
            <a:ext cx="1492417" cy="368935"/>
          </a:xfrm>
          <a:prstGeom prst="rect">
            <a:avLst/>
          </a:prstGeom>
          <a:noFill/>
        </p:spPr>
        <p:txBody>
          <a:bodyPr wrap="square" lIns="0" tIns="0" rIns="0" bIns="0" rtlCol="0">
            <a:spAutoFit/>
          </a:bodyPr>
          <a:lstStyle>
            <a:defPPr>
              <a:defRPr lang="en-US"/>
            </a:defPPr>
            <a:lvl1pPr algn="ctr">
              <a:lnSpc>
                <a:spcPct val="150000"/>
              </a:lnSpc>
              <a:defRPr sz="1400" b="1">
                <a:solidFill>
                  <a:schemeClr val="tx1">
                    <a:lumMod val="65000"/>
                    <a:lumOff val="35000"/>
                  </a:schemeClr>
                </a:solidFill>
              </a:defRPr>
            </a:lvl1pPr>
          </a:lstStyle>
          <a:p>
            <a:pPr algn="l"/>
            <a:r>
              <a:rPr lang="en-ID" sz="1600">
                <a:solidFill>
                  <a:srgbClr val="00B0F0"/>
                </a:solidFill>
              </a:rPr>
              <a:t>Gentle Mode</a:t>
            </a:r>
            <a:endParaRPr lang="en-ID" sz="1600">
              <a:solidFill>
                <a:srgbClr val="00B0F0"/>
              </a:solidFill>
            </a:endParaRPr>
          </a:p>
        </p:txBody>
      </p:sp>
      <p:sp>
        <p:nvSpPr>
          <p:cNvPr id="11" name="LeftSub"/>
          <p:cNvSpPr txBox="1"/>
          <p:nvPr/>
        </p:nvSpPr>
        <p:spPr>
          <a:xfrm flipH="1">
            <a:off x="5588000" y="5502275"/>
            <a:ext cx="1866900" cy="368935"/>
          </a:xfrm>
          <a:prstGeom prst="rect">
            <a:avLst/>
          </a:prstGeom>
          <a:noFill/>
        </p:spPr>
        <p:txBody>
          <a:bodyPr wrap="square" lIns="0" tIns="0" rIns="0" bIns="0" rtlCol="0">
            <a:spAutoFit/>
          </a:bodyPr>
          <a:lstStyle>
            <a:defPPr>
              <a:defRPr lang="en-US"/>
            </a:defPPr>
            <a:lvl1pPr algn="ctr">
              <a:lnSpc>
                <a:spcPct val="150000"/>
              </a:lnSpc>
              <a:defRPr sz="1400" b="1">
                <a:solidFill>
                  <a:schemeClr val="tx1">
                    <a:lumMod val="65000"/>
                    <a:lumOff val="35000"/>
                  </a:schemeClr>
                </a:solidFill>
              </a:defRPr>
            </a:lvl1pPr>
          </a:lstStyle>
          <a:p>
            <a:pPr algn="l"/>
            <a:r>
              <a:rPr lang="en-ID" sz="1600">
                <a:solidFill>
                  <a:srgbClr val="00B0F0"/>
                </a:solidFill>
              </a:rPr>
              <a:t>Professional Mode</a:t>
            </a:r>
            <a:endParaRPr lang="en-ID" sz="1600">
              <a:solidFill>
                <a:srgbClr val="00B0F0"/>
              </a:solidFill>
            </a:endParaRPr>
          </a:p>
        </p:txBody>
      </p:sp>
      <p:pic>
        <p:nvPicPr>
          <p:cNvPr id="4" name="图片 3"/>
          <p:cNvPicPr>
            <a:picLocks noChangeAspect="1"/>
          </p:cNvPicPr>
          <p:nvPr/>
        </p:nvPicPr>
        <p:blipFill>
          <a:blip r:embed="rId6"/>
          <a:stretch>
            <a:fillRect/>
          </a:stretch>
        </p:blipFill>
        <p:spPr>
          <a:xfrm>
            <a:off x="841375" y="2234565"/>
            <a:ext cx="4044950" cy="2528570"/>
          </a:xfrm>
          <a:prstGeom prst="rect">
            <a:avLst/>
          </a:prstGeom>
        </p:spPr>
      </p:pic>
    </p:spTree>
    <p:custDataLst>
      <p:tags r:id="rId7"/>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IG4A8672"/>
          <p:cNvPicPr>
            <a:picLocks noChangeAspect="1"/>
          </p:cNvPicPr>
          <p:nvPr/>
        </p:nvPicPr>
        <p:blipFill>
          <a:blip r:embed="rId1"/>
          <a:srcRect l="2988"/>
          <a:stretch>
            <a:fillRect/>
          </a:stretch>
        </p:blipFill>
        <p:spPr>
          <a:xfrm>
            <a:off x="0" y="-19685"/>
            <a:ext cx="10017125" cy="6884035"/>
          </a:xfrm>
          <a:prstGeom prst="rect">
            <a:avLst/>
          </a:prstGeom>
        </p:spPr>
      </p:pic>
      <p:sp>
        <p:nvSpPr>
          <p:cNvPr id="62" name="Заголовок 1"/>
          <p:cNvSpPr txBox="1"/>
          <p:nvPr/>
        </p:nvSpPr>
        <p:spPr>
          <a:xfrm>
            <a:off x="604520" y="601980"/>
            <a:ext cx="5145405" cy="777240"/>
          </a:xfrm>
          <a:prstGeom prst="rect">
            <a:avLst/>
          </a:prstGeom>
          <a:noFill/>
          <a:extLst>
            <a:ext uri="{909E8E84-426E-40DD-AFC4-6F175D3DCCD1}">
              <a14:hiddenFill xmlns:a14="http://schemas.microsoft.com/office/drawing/2010/main">
                <a:solidFill>
                  <a:srgbClr val="00B0F0"/>
                </a:solidFill>
              </a14:hiddenFill>
            </a:ext>
          </a:extLst>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altLang="zh-CN" sz="3600" b="1" dirty="0">
                <a:solidFill>
                  <a:srgbClr val="00B0F0"/>
                </a:solidFill>
                <a:effectLst/>
                <a:latin typeface="+mj-ea"/>
                <a:cs typeface="+mj-lt"/>
                <a:sym typeface="+mn-ea"/>
              </a:rPr>
              <a:t>U</a:t>
            </a:r>
            <a:r>
              <a:rPr lang="zh-CN" altLang="en-US" sz="3600" b="1" dirty="0">
                <a:solidFill>
                  <a:srgbClr val="00B0F0"/>
                </a:solidFill>
                <a:effectLst/>
                <a:latin typeface="+mj-ea"/>
                <a:cs typeface="+mj-lt"/>
                <a:sym typeface="+mn-ea"/>
              </a:rPr>
              <a:t>ser experience</a:t>
            </a:r>
            <a:endParaRPr lang="zh-CN" altLang="en-US" sz="3600" b="1" dirty="0" smtClean="0">
              <a:solidFill>
                <a:srgbClr val="00B0F0"/>
              </a:solidFill>
              <a:effectLst/>
              <a:latin typeface="+mj-ea"/>
              <a:ea typeface="Lato" panose="020F0502020204030203" pitchFamily="34" charset="0"/>
              <a:cs typeface="+mj-lt"/>
              <a:sym typeface="+mn-ea"/>
            </a:endParaRPr>
          </a:p>
        </p:txBody>
      </p:sp>
      <p:pic>
        <p:nvPicPr>
          <p:cNvPr id="6" name="图片 5" descr="图片11.1"/>
          <p:cNvPicPr>
            <a:picLocks noChangeAspect="1"/>
          </p:cNvPicPr>
          <p:nvPr/>
        </p:nvPicPr>
        <p:blipFill>
          <a:blip r:embed="rId2"/>
          <a:stretch>
            <a:fillRect/>
          </a:stretch>
        </p:blipFill>
        <p:spPr>
          <a:xfrm>
            <a:off x="7813040" y="6350"/>
            <a:ext cx="4378960" cy="2244090"/>
          </a:xfrm>
          <a:prstGeom prst="rect">
            <a:avLst/>
          </a:prstGeom>
          <a:ln w="28575" cmpd="sng">
            <a:solidFill>
              <a:srgbClr val="00B0F0"/>
            </a:solidFill>
            <a:prstDash val="solid"/>
          </a:ln>
        </p:spPr>
      </p:pic>
      <p:pic>
        <p:nvPicPr>
          <p:cNvPr id="7" name="图片 6" descr="图片11.2"/>
          <p:cNvPicPr>
            <a:picLocks noChangeAspect="1"/>
          </p:cNvPicPr>
          <p:nvPr/>
        </p:nvPicPr>
        <p:blipFill>
          <a:blip r:embed="rId3"/>
          <a:stretch>
            <a:fillRect/>
          </a:stretch>
        </p:blipFill>
        <p:spPr>
          <a:xfrm>
            <a:off x="7813040" y="2291080"/>
            <a:ext cx="4378960" cy="2244090"/>
          </a:xfrm>
          <a:prstGeom prst="rect">
            <a:avLst/>
          </a:prstGeom>
          <a:ln w="28575" cmpd="sng">
            <a:solidFill>
              <a:srgbClr val="00B0F0"/>
            </a:solidFill>
            <a:prstDash val="solid"/>
          </a:ln>
        </p:spPr>
      </p:pic>
      <p:pic>
        <p:nvPicPr>
          <p:cNvPr id="8" name="图片 7" descr="图片11.3"/>
          <p:cNvPicPr>
            <a:picLocks noChangeAspect="1"/>
          </p:cNvPicPr>
          <p:nvPr/>
        </p:nvPicPr>
        <p:blipFill>
          <a:blip r:embed="rId4"/>
          <a:stretch>
            <a:fillRect/>
          </a:stretch>
        </p:blipFill>
        <p:spPr>
          <a:xfrm>
            <a:off x="7813040" y="4575493"/>
            <a:ext cx="4378960" cy="2244725"/>
          </a:xfrm>
          <a:prstGeom prst="rect">
            <a:avLst/>
          </a:prstGeom>
          <a:ln w="28575" cmpd="sng">
            <a:solidFill>
              <a:srgbClr val="00B0F0"/>
            </a:solidFill>
            <a:prstDash val="solid"/>
          </a:ln>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up)">
                                      <p:cBhvr>
                                        <p:cTn id="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8" name="图片 17" descr="图片2"/>
          <p:cNvPicPr>
            <a:picLocks noChangeAspect="1"/>
          </p:cNvPicPr>
          <p:nvPr/>
        </p:nvPicPr>
        <p:blipFill>
          <a:blip r:embed="rId1"/>
          <a:stretch>
            <a:fillRect/>
          </a:stretch>
        </p:blipFill>
        <p:spPr>
          <a:xfrm>
            <a:off x="0" y="0"/>
            <a:ext cx="12192000" cy="6858000"/>
          </a:xfrm>
          <a:prstGeom prst="rect">
            <a:avLst/>
          </a:prstGeom>
        </p:spPr>
      </p:pic>
      <p:sp>
        <p:nvSpPr>
          <p:cNvPr id="63" name="Прямоугольник 8"/>
          <p:cNvSpPr/>
          <p:nvPr/>
        </p:nvSpPr>
        <p:spPr>
          <a:xfrm>
            <a:off x="0" y="1788795"/>
            <a:ext cx="12192000" cy="5060950"/>
          </a:xfrm>
          <a:prstGeom prst="rect">
            <a:avLst/>
          </a:prstGeom>
          <a:gradFill>
            <a:gsLst>
              <a:gs pos="6000">
                <a:srgbClr val="0C6CE2">
                  <a:alpha val="40000"/>
                  <a:lumMod val="54000"/>
                </a:srgbClr>
              </a:gs>
              <a:gs pos="100000">
                <a:srgbClr val="5C0000">
                  <a:alpha val="51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dirty="0"/>
          </a:p>
        </p:txBody>
      </p:sp>
      <p:sp>
        <p:nvSpPr>
          <p:cNvPr id="78" name="文本框 77"/>
          <p:cNvSpPr txBox="1"/>
          <p:nvPr/>
        </p:nvSpPr>
        <p:spPr>
          <a:xfrm>
            <a:off x="3931285" y="579755"/>
            <a:ext cx="4645025" cy="645160"/>
          </a:xfrm>
          <a:prstGeom prst="rect">
            <a:avLst/>
          </a:prstGeom>
          <a:noFill/>
        </p:spPr>
        <p:txBody>
          <a:bodyPr wrap="square" rtlCol="0">
            <a:spAutoFit/>
          </a:bodyPr>
          <a:p>
            <a:pPr algn="l">
              <a:buClrTx/>
              <a:buSzTx/>
              <a:buNone/>
            </a:pPr>
            <a:r>
              <a:rPr lang="en-US" sz="3600" b="1" cap="all" dirty="0">
                <a:solidFill>
                  <a:srgbClr val="00B0F0"/>
                </a:solidFill>
                <a:uFillTx/>
                <a:ea typeface="+mj-ea"/>
                <a:cs typeface="+mn-lt"/>
                <a:sym typeface="+mn-ea"/>
              </a:rPr>
              <a:t>Before &amp; After</a:t>
            </a:r>
            <a:endParaRPr lang="en-US" sz="3600" b="1" cap="all" dirty="0">
              <a:solidFill>
                <a:srgbClr val="00B0F0"/>
              </a:solidFill>
              <a:uFillTx/>
              <a:ea typeface="+mj-ea"/>
              <a:cs typeface="+mn-lt"/>
              <a:sym typeface="+mn-ea"/>
            </a:endParaRPr>
          </a:p>
        </p:txBody>
      </p:sp>
      <p:pic>
        <p:nvPicPr>
          <p:cNvPr id="2" name="图片 1" descr="3.02"/>
          <p:cNvPicPr>
            <a:picLocks noChangeAspect="1"/>
          </p:cNvPicPr>
          <p:nvPr/>
        </p:nvPicPr>
        <p:blipFill>
          <a:blip r:embed="rId2"/>
          <a:stretch>
            <a:fillRect/>
          </a:stretch>
        </p:blipFill>
        <p:spPr>
          <a:xfrm>
            <a:off x="2503170" y="2574290"/>
            <a:ext cx="1709420" cy="1709420"/>
          </a:xfrm>
          <a:prstGeom prst="rect">
            <a:avLst/>
          </a:prstGeom>
        </p:spPr>
      </p:pic>
      <p:pic>
        <p:nvPicPr>
          <p:cNvPr id="3" name="图片 2" descr="3.01"/>
          <p:cNvPicPr>
            <a:picLocks noChangeAspect="1"/>
          </p:cNvPicPr>
          <p:nvPr/>
        </p:nvPicPr>
        <p:blipFill>
          <a:blip r:embed="rId3"/>
          <a:stretch>
            <a:fillRect/>
          </a:stretch>
        </p:blipFill>
        <p:spPr>
          <a:xfrm>
            <a:off x="687070" y="2574290"/>
            <a:ext cx="1709420" cy="1709420"/>
          </a:xfrm>
          <a:prstGeom prst="rect">
            <a:avLst/>
          </a:prstGeom>
        </p:spPr>
      </p:pic>
      <p:pic>
        <p:nvPicPr>
          <p:cNvPr id="7" name="图片 6" descr="3.06"/>
          <p:cNvPicPr>
            <a:picLocks noChangeAspect="1"/>
          </p:cNvPicPr>
          <p:nvPr/>
        </p:nvPicPr>
        <p:blipFill>
          <a:blip r:embed="rId4"/>
          <a:stretch>
            <a:fillRect/>
          </a:stretch>
        </p:blipFill>
        <p:spPr>
          <a:xfrm>
            <a:off x="9767570" y="2574290"/>
            <a:ext cx="1709420" cy="1709420"/>
          </a:xfrm>
          <a:prstGeom prst="rect">
            <a:avLst/>
          </a:prstGeom>
        </p:spPr>
      </p:pic>
      <p:pic>
        <p:nvPicPr>
          <p:cNvPr id="8" name="图片 7" descr="3.05"/>
          <p:cNvPicPr>
            <a:picLocks noChangeAspect="1"/>
          </p:cNvPicPr>
          <p:nvPr/>
        </p:nvPicPr>
        <p:blipFill>
          <a:blip r:embed="rId5"/>
          <a:stretch>
            <a:fillRect/>
          </a:stretch>
        </p:blipFill>
        <p:spPr>
          <a:xfrm>
            <a:off x="7951470" y="2574290"/>
            <a:ext cx="1709420" cy="1709420"/>
          </a:xfrm>
          <a:prstGeom prst="rect">
            <a:avLst/>
          </a:prstGeom>
        </p:spPr>
      </p:pic>
      <p:pic>
        <p:nvPicPr>
          <p:cNvPr id="9" name="图片 8" descr="3.08"/>
          <p:cNvPicPr>
            <a:picLocks noChangeAspect="1"/>
          </p:cNvPicPr>
          <p:nvPr/>
        </p:nvPicPr>
        <p:blipFill>
          <a:blip r:embed="rId6"/>
          <a:stretch>
            <a:fillRect/>
          </a:stretch>
        </p:blipFill>
        <p:spPr>
          <a:xfrm>
            <a:off x="2503170" y="4429125"/>
            <a:ext cx="1709420" cy="1709420"/>
          </a:xfrm>
          <a:prstGeom prst="rect">
            <a:avLst/>
          </a:prstGeom>
        </p:spPr>
      </p:pic>
      <p:pic>
        <p:nvPicPr>
          <p:cNvPr id="10" name="图片 9" descr="3.07"/>
          <p:cNvPicPr>
            <a:picLocks noChangeAspect="1"/>
          </p:cNvPicPr>
          <p:nvPr/>
        </p:nvPicPr>
        <p:blipFill>
          <a:blip r:embed="rId7"/>
          <a:stretch>
            <a:fillRect/>
          </a:stretch>
        </p:blipFill>
        <p:spPr>
          <a:xfrm>
            <a:off x="687070" y="4429125"/>
            <a:ext cx="1709420" cy="1709420"/>
          </a:xfrm>
          <a:prstGeom prst="rect">
            <a:avLst/>
          </a:prstGeom>
        </p:spPr>
      </p:pic>
      <p:pic>
        <p:nvPicPr>
          <p:cNvPr id="11" name="图片 10" descr="3.09"/>
          <p:cNvPicPr>
            <a:picLocks noChangeAspect="1"/>
          </p:cNvPicPr>
          <p:nvPr/>
        </p:nvPicPr>
        <p:blipFill>
          <a:blip r:embed="rId8"/>
          <a:stretch>
            <a:fillRect/>
          </a:stretch>
        </p:blipFill>
        <p:spPr>
          <a:xfrm>
            <a:off x="4319270" y="4429125"/>
            <a:ext cx="1709420" cy="1709420"/>
          </a:xfrm>
          <a:prstGeom prst="rect">
            <a:avLst/>
          </a:prstGeom>
        </p:spPr>
      </p:pic>
      <p:pic>
        <p:nvPicPr>
          <p:cNvPr id="12" name="图片 11" descr="3.10"/>
          <p:cNvPicPr>
            <a:picLocks noChangeAspect="1"/>
          </p:cNvPicPr>
          <p:nvPr/>
        </p:nvPicPr>
        <p:blipFill>
          <a:blip r:embed="rId9"/>
          <a:stretch>
            <a:fillRect/>
          </a:stretch>
        </p:blipFill>
        <p:spPr>
          <a:xfrm>
            <a:off x="6135370" y="4429125"/>
            <a:ext cx="1709420" cy="1709420"/>
          </a:xfrm>
          <a:prstGeom prst="rect">
            <a:avLst/>
          </a:prstGeom>
        </p:spPr>
      </p:pic>
      <p:sp>
        <p:nvSpPr>
          <p:cNvPr id="15" name="矩形 14"/>
          <p:cNvSpPr/>
          <p:nvPr/>
        </p:nvSpPr>
        <p:spPr>
          <a:xfrm>
            <a:off x="-8255" y="1712595"/>
            <a:ext cx="12200255" cy="76200"/>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accent4"/>
              </a:solidFill>
            </a:endParaRPr>
          </a:p>
        </p:txBody>
      </p:sp>
      <p:pic>
        <p:nvPicPr>
          <p:cNvPr id="17" name="图片 16" descr="3.12"/>
          <p:cNvPicPr>
            <a:picLocks noChangeAspect="1"/>
          </p:cNvPicPr>
          <p:nvPr/>
        </p:nvPicPr>
        <p:blipFill>
          <a:blip r:embed="rId10"/>
          <a:stretch>
            <a:fillRect/>
          </a:stretch>
        </p:blipFill>
        <p:spPr>
          <a:xfrm>
            <a:off x="9815195" y="4429125"/>
            <a:ext cx="1702435" cy="1702435"/>
          </a:xfrm>
          <a:prstGeom prst="rect">
            <a:avLst/>
          </a:prstGeom>
        </p:spPr>
      </p:pic>
      <p:pic>
        <p:nvPicPr>
          <p:cNvPr id="21" name="图片 20" descr="3.11"/>
          <p:cNvPicPr>
            <a:picLocks noChangeAspect="1"/>
          </p:cNvPicPr>
          <p:nvPr/>
        </p:nvPicPr>
        <p:blipFill>
          <a:blip r:embed="rId11"/>
          <a:stretch>
            <a:fillRect/>
          </a:stretch>
        </p:blipFill>
        <p:spPr>
          <a:xfrm>
            <a:off x="7951470" y="4429125"/>
            <a:ext cx="1701800" cy="1701800"/>
          </a:xfrm>
          <a:prstGeom prst="rect">
            <a:avLst/>
          </a:prstGeom>
        </p:spPr>
      </p:pic>
      <p:pic>
        <p:nvPicPr>
          <p:cNvPr id="25" name="图片 24" descr="3.03"/>
          <p:cNvPicPr>
            <a:picLocks noChangeAspect="1"/>
          </p:cNvPicPr>
          <p:nvPr/>
        </p:nvPicPr>
        <p:blipFill>
          <a:blip r:embed="rId12"/>
          <a:stretch>
            <a:fillRect/>
          </a:stretch>
        </p:blipFill>
        <p:spPr>
          <a:xfrm>
            <a:off x="4293235" y="2561590"/>
            <a:ext cx="1735455" cy="1735455"/>
          </a:xfrm>
          <a:prstGeom prst="rect">
            <a:avLst/>
          </a:prstGeom>
        </p:spPr>
      </p:pic>
      <p:pic>
        <p:nvPicPr>
          <p:cNvPr id="26" name="图片 25" descr="3.04"/>
          <p:cNvPicPr>
            <a:picLocks noChangeAspect="1"/>
          </p:cNvPicPr>
          <p:nvPr/>
        </p:nvPicPr>
        <p:blipFill>
          <a:blip r:embed="rId13"/>
          <a:stretch>
            <a:fillRect/>
          </a:stretch>
        </p:blipFill>
        <p:spPr>
          <a:xfrm>
            <a:off x="6136005" y="2561590"/>
            <a:ext cx="1708785" cy="1708785"/>
          </a:xfrm>
          <a:prstGeom prst="rect">
            <a:avLst/>
          </a:prstGeom>
        </p:spPr>
      </p:pic>
    </p:spTree>
    <p:custDataLst>
      <p:tags r:id="rId1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up)">
                                      <p:cBhvr>
                                        <p:cTn id="7" dur="4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2"/>
          <p:cNvPicPr>
            <a:picLocks noChangeAspect="1"/>
          </p:cNvPicPr>
          <p:nvPr/>
        </p:nvPicPr>
        <p:blipFill>
          <a:blip r:embed="rId1"/>
          <a:stretch>
            <a:fillRect/>
          </a:stretch>
        </p:blipFill>
        <p:spPr>
          <a:xfrm>
            <a:off x="8255" y="-12700"/>
            <a:ext cx="12192000" cy="7027545"/>
          </a:xfrm>
          <a:prstGeom prst="rect">
            <a:avLst/>
          </a:prstGeom>
        </p:spPr>
      </p:pic>
      <p:pic>
        <p:nvPicPr>
          <p:cNvPr id="6" name="图片 5" descr="图片15.3"/>
          <p:cNvPicPr>
            <a:picLocks noChangeAspect="1"/>
          </p:cNvPicPr>
          <p:nvPr/>
        </p:nvPicPr>
        <p:blipFill>
          <a:blip r:embed="rId2"/>
          <a:stretch>
            <a:fillRect/>
          </a:stretch>
        </p:blipFill>
        <p:spPr>
          <a:xfrm>
            <a:off x="8255" y="3524250"/>
            <a:ext cx="12200255" cy="3490595"/>
          </a:xfrm>
          <a:prstGeom prst="rect">
            <a:avLst/>
          </a:prstGeom>
        </p:spPr>
      </p:pic>
      <p:pic>
        <p:nvPicPr>
          <p:cNvPr id="10" name="图片 9" descr="4"/>
          <p:cNvPicPr>
            <a:picLocks noChangeAspect="1"/>
          </p:cNvPicPr>
          <p:nvPr/>
        </p:nvPicPr>
        <p:blipFill>
          <a:blip r:embed="rId3"/>
          <a:srcRect l="32083" t="2142" r="32292" b="34585"/>
          <a:stretch>
            <a:fillRect/>
          </a:stretch>
        </p:blipFill>
        <p:spPr>
          <a:xfrm>
            <a:off x="8141335" y="2105025"/>
            <a:ext cx="4058920" cy="4909820"/>
          </a:xfrm>
          <a:prstGeom prst="rect">
            <a:avLst/>
          </a:prstGeom>
        </p:spPr>
      </p:pic>
      <p:sp>
        <p:nvSpPr>
          <p:cNvPr id="3" name="矩形 2"/>
          <p:cNvSpPr/>
          <p:nvPr/>
        </p:nvSpPr>
        <p:spPr>
          <a:xfrm>
            <a:off x="8890" y="3448050"/>
            <a:ext cx="12200255" cy="76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accent4"/>
              </a:solidFill>
            </a:endParaRPr>
          </a:p>
        </p:txBody>
      </p:sp>
      <p:sp>
        <p:nvSpPr>
          <p:cNvPr id="58" name="Заголовок 1"/>
          <p:cNvSpPr txBox="1"/>
          <p:nvPr/>
        </p:nvSpPr>
        <p:spPr>
          <a:xfrm>
            <a:off x="4086543" y="553720"/>
            <a:ext cx="3660140" cy="777240"/>
          </a:xfrm>
          <a:prstGeom prst="rect">
            <a:avLst/>
          </a:prstGeom>
          <a:noFill/>
          <a:extLst>
            <a:ext uri="{909E8E84-426E-40DD-AFC4-6F175D3DCCD1}">
              <a14:hiddenFill xmlns:a14="http://schemas.microsoft.com/office/drawing/2010/main">
                <a:solidFill>
                  <a:srgbClr val="00B0F0"/>
                </a:solidFill>
              </a14:hiddenFill>
            </a:ext>
          </a:extLst>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r>
              <a:rPr lang="zh-CN" altLang="en-US" sz="6000" b="1" dirty="0">
                <a:solidFill>
                  <a:srgbClr val="00B0F0"/>
                </a:solidFill>
                <a:effectLst/>
                <a:latin typeface="+mj-ea"/>
                <a:cs typeface="+mj-lt"/>
                <a:sym typeface="+mn-ea"/>
              </a:rPr>
              <a:t>THANKS</a:t>
            </a:r>
            <a:endParaRPr lang="zh-CN" altLang="en-US" sz="6000" b="1" dirty="0">
              <a:solidFill>
                <a:srgbClr val="00B0F0"/>
              </a:solidFill>
              <a:effectLst/>
              <a:latin typeface="+mj-ea"/>
              <a:cs typeface="+mj-lt"/>
              <a:sym typeface="+mn-ea"/>
            </a:endParaRPr>
          </a:p>
        </p:txBody>
      </p:sp>
      <p:sp>
        <p:nvSpPr>
          <p:cNvPr id="9" name="Прямоугольник 8"/>
          <p:cNvSpPr/>
          <p:nvPr/>
        </p:nvSpPr>
        <p:spPr>
          <a:xfrm>
            <a:off x="9525" y="3524250"/>
            <a:ext cx="12199620" cy="3490595"/>
          </a:xfrm>
          <a:prstGeom prst="rect">
            <a:avLst/>
          </a:prstGeom>
          <a:gradFill>
            <a:gsLst>
              <a:gs pos="1000">
                <a:srgbClr val="00B0F0">
                  <a:alpha val="63000"/>
                </a:srgbClr>
              </a:gs>
              <a:gs pos="100000">
                <a:srgbClr val="6E0000">
                  <a:alpha val="2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ru-RU" dirty="0"/>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4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ldLvl="0" animBg="1"/>
      <p:bldP spid="9" grpId="0" bldLvl="0" animBg="1"/>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BEAUTIFY_FLAG" val="#wm#"/>
  <p:tag name="KSO_WM_TEMPLATE_CATEGORY" val="custom"/>
  <p:tag name="KSO_WM_TEMPLATE_INDEX" val="20205081"/>
</p:tagLst>
</file>

<file path=ppt/tags/tag6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BEAUTIFY_FLAG" val="#wm#"/>
  <p:tag name="KSO_WM_TEMPLATE_CATEGORY" val="custom"/>
  <p:tag name="KSO_WM_TEMPLATE_INDEX" val="20205081"/>
</p:tagLst>
</file>

<file path=ppt/tags/tag68.xml><?xml version="1.0" encoding="utf-8"?>
<p:tagLst xmlns:p="http://schemas.openxmlformats.org/presentationml/2006/main">
  <p:tag name="KSO_WM_UNIT_TABLE_BEAUTIFY" val="smartTable{3024fa68-c30e-49fa-bd89-1afd9519f60d}"/>
  <p:tag name="TABLE_RECT" val="176.5*38.625*607*462.75"/>
  <p:tag name="TABLE_EMPHASIZE_COLOR" val="6579300"/>
  <p:tag name="TABLE_ONEKEY_SKIN_IDX" val="0"/>
  <p:tag name="TABLE_SKINIDX" val="-1"/>
  <p:tag name="TABLE_COLORIDX" val="l"/>
</p:tagLst>
</file>

<file path=ppt/tags/tag69.xml><?xml version="1.0" encoding="utf-8"?>
<p:tagLst xmlns:p="http://schemas.openxmlformats.org/presentationml/2006/main">
  <p:tag name="KSO_WM_BEAUTIFY_FLAG" val="#wm#"/>
  <p:tag name="KSO_WM_TEMPLATE_CATEGORY" val="custom"/>
  <p:tag name="KSO_WM_TEMPLATE_INDEX" val="20205081"/>
</p:tagLst>
</file>

<file path=ppt/tags/tag70.xml><?xml version="1.0" encoding="utf-8"?>
<p:tagLst xmlns:p="http://schemas.openxmlformats.org/presentationml/2006/main">
  <p:tag name="KSO_WM_BEAUTIFY_FLAG" val="#wm#"/>
  <p:tag name="KSO_WM_TEMPLATE_CATEGORY" val="custom"/>
  <p:tag name="KSO_WM_TEMPLATE_INDEX" val="20205081"/>
</p:tagLst>
</file>

<file path=ppt/tags/tag71.xml><?xml version="1.0" encoding="utf-8"?>
<p:tagLst xmlns:p="http://schemas.openxmlformats.org/presentationml/2006/main">
  <p:tag name="KSO_WM_BEAUTIFY_FLAG" val="#wm#"/>
  <p:tag name="KSO_WM_TEMPLATE_CATEGORY" val="custom"/>
  <p:tag name="KSO_WM_TEMPLATE_INDEX" val="20205081"/>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BEAUTIFY_FLAG" val="#wm#"/>
  <p:tag name="KSO_WM_TEMPLATE_CATEGORY" val="custom"/>
  <p:tag name="KSO_WM_TEMPLATE_INDEX" val="20205176"/>
</p:tagLst>
</file>

<file path=ppt/tags/tag74.xml><?xml version="1.0" encoding="utf-8"?>
<p:tagLst xmlns:p="http://schemas.openxmlformats.org/presentationml/2006/main">
  <p:tag name="KSO_WM_BEAUTIFY_FLAG" val="#wm#"/>
  <p:tag name="KSO_WM_TEMPLATE_CATEGORY" val="custom"/>
  <p:tag name="KSO_WM_TEMPLATE_INDEX" val="20205176"/>
</p:tagLst>
</file>

<file path=ppt/tags/tag7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4747</Words>
  <Application>WPS 演示</Application>
  <PresentationFormat>宽屏</PresentationFormat>
  <Paragraphs>196</Paragraphs>
  <Slides>13</Slides>
  <Notes>1</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13</vt:i4>
      </vt:variant>
    </vt:vector>
  </HeadingPairs>
  <TitlesOfParts>
    <vt:vector size="27" baseType="lpstr">
      <vt:lpstr>Arial</vt:lpstr>
      <vt:lpstr>宋体</vt:lpstr>
      <vt:lpstr>Wingdings</vt:lpstr>
      <vt:lpstr>微软雅黑</vt:lpstr>
      <vt:lpstr>Wingdings</vt:lpstr>
      <vt:lpstr>方正姚体繁体</vt:lpstr>
      <vt:lpstr>方正兰亭纤黑_GBK</vt:lpstr>
      <vt:lpstr>Montserrat</vt:lpstr>
      <vt:lpstr>Segoe Print</vt:lpstr>
      <vt:lpstr>Lato</vt:lpstr>
      <vt:lpstr>Calibri</vt:lpstr>
      <vt:lpstr>Corbel</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Anny Sun</dc:creator>
  <cp:lastModifiedBy>Jordan</cp:lastModifiedBy>
  <cp:revision>216</cp:revision>
  <dcterms:created xsi:type="dcterms:W3CDTF">2019-06-19T02:08:00Z</dcterms:created>
  <dcterms:modified xsi:type="dcterms:W3CDTF">2022-03-23T08:46:08Z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2052-11.3.0.9228</vt:lpwstr>
  </property>
  <property fmtid="{D5CDD505-2E9C-101B-9397-08002B2CF9AE}" pid="3" name="ICV">
    <vt:lpwstr>8A67A5FA583C4A26A6881D6BE6B3858C</vt:lpwstr>
  </property>
</Properties>
</file>